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4"/>
  </p:sldMasterIdLst>
  <p:notesMasterIdLst>
    <p:notesMasterId r:id="rId34"/>
  </p:notesMasterIdLst>
  <p:handoutMasterIdLst>
    <p:handoutMasterId r:id="rId35"/>
  </p:handoutMasterIdLst>
  <p:sldIdLst>
    <p:sldId id="256" r:id="rId5"/>
    <p:sldId id="415" r:id="rId6"/>
    <p:sldId id="321" r:id="rId7"/>
    <p:sldId id="405" r:id="rId8"/>
    <p:sldId id="414" r:id="rId9"/>
    <p:sldId id="406" r:id="rId10"/>
    <p:sldId id="416" r:id="rId11"/>
    <p:sldId id="407" r:id="rId12"/>
    <p:sldId id="408" r:id="rId13"/>
    <p:sldId id="409" r:id="rId14"/>
    <p:sldId id="410" r:id="rId15"/>
    <p:sldId id="324" r:id="rId16"/>
    <p:sldId id="359" r:id="rId17"/>
    <p:sldId id="375" r:id="rId18"/>
    <p:sldId id="360" r:id="rId19"/>
    <p:sldId id="371" r:id="rId20"/>
    <p:sldId id="372" r:id="rId21"/>
    <p:sldId id="335" r:id="rId22"/>
    <p:sldId id="397" r:id="rId23"/>
    <p:sldId id="323" r:id="rId24"/>
    <p:sldId id="337" r:id="rId25"/>
    <p:sldId id="336" r:id="rId26"/>
    <p:sldId id="329" r:id="rId27"/>
    <p:sldId id="338" r:id="rId28"/>
    <p:sldId id="339" r:id="rId29"/>
    <p:sldId id="366" r:id="rId30"/>
    <p:sldId id="367" r:id="rId31"/>
    <p:sldId id="348" r:id="rId32"/>
    <p:sldId id="352" r:id="rId33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2014-11-14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29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721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0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147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225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193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055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8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29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28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02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260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40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47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090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35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A1A7-D54D-4F55-A8F0-A29CB20AFD98}" type="datetimeFigureOut">
              <a:rPr lang="lt-LT" smtClean="0"/>
              <a:pPr/>
              <a:t>2014-11-14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078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07096" y="1340768"/>
            <a:ext cx="8136904" cy="3196952"/>
          </a:xfrm>
        </p:spPr>
        <p:txBody>
          <a:bodyPr>
            <a:noAutofit/>
          </a:bodyPr>
          <a:lstStyle/>
          <a:p>
            <a:pPr algn="r"/>
            <a:r>
              <a:rPr lang="lt-LT" sz="5400" b="1" dirty="0" smtClean="0">
                <a:solidFill>
                  <a:srgbClr val="002060"/>
                </a:solidFill>
              </a:rPr>
              <a:t> </a:t>
            </a:r>
            <a:r>
              <a:rPr lang="lt-LT" sz="5400" b="1" dirty="0" smtClean="0">
                <a:solidFill>
                  <a:srgbClr val="002060"/>
                </a:solidFill>
              </a:rPr>
              <a:t>„</a:t>
            </a:r>
            <a:r>
              <a:rPr lang="lt-LT" sz="5400" b="1" dirty="0">
                <a:solidFill>
                  <a:srgbClr val="002060"/>
                </a:solidFill>
              </a:rPr>
              <a:t>Pagrindiniai eTwinning portalo įrankiai. </a:t>
            </a:r>
            <a:r>
              <a:rPr lang="lt-LT" sz="5400" b="1" dirty="0" smtClean="0">
                <a:solidFill>
                  <a:srgbClr val="002060"/>
                </a:solidFill>
              </a:rPr>
              <a:t/>
            </a:r>
            <a:br>
              <a:rPr lang="lt-LT" sz="5400" b="1" dirty="0" smtClean="0">
                <a:solidFill>
                  <a:srgbClr val="002060"/>
                </a:solidFill>
              </a:rPr>
            </a:br>
            <a:r>
              <a:rPr lang="lt-LT" sz="5400" b="1" dirty="0" smtClean="0">
                <a:solidFill>
                  <a:srgbClr val="002060"/>
                </a:solidFill>
              </a:rPr>
              <a:t>Registracija </a:t>
            </a:r>
            <a:r>
              <a:rPr lang="lt-LT" sz="5400" b="1" dirty="0">
                <a:solidFill>
                  <a:srgbClr val="002060"/>
                </a:solidFill>
              </a:rPr>
              <a:t>portale</a:t>
            </a:r>
            <a:r>
              <a:rPr lang="lt-LT" sz="5400" b="1" dirty="0" smtClean="0">
                <a:solidFill>
                  <a:srgbClr val="002060"/>
                </a:solidFill>
              </a:rPr>
              <a:t>.</a:t>
            </a:r>
            <a:r>
              <a:rPr lang="lt-LT" sz="5400" b="1" dirty="0" smtClean="0">
                <a:solidFill>
                  <a:srgbClr val="002060"/>
                </a:solidFill>
              </a:rPr>
              <a:t>“</a:t>
            </a:r>
            <a:endParaRPr lang="lt-LT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656184"/>
          </a:xfrm>
        </p:spPr>
        <p:txBody>
          <a:bodyPr>
            <a:noAutofit/>
          </a:bodyPr>
          <a:lstStyle/>
          <a:p>
            <a:pPr algn="r"/>
            <a:r>
              <a:rPr lang="lt-LT" sz="28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Kauno maisto pramonės ir prekybos mokymo </a:t>
            </a:r>
            <a:r>
              <a:rPr lang="lt-LT" i="1" dirty="0" smtClean="0">
                <a:solidFill>
                  <a:srgbClr val="002060"/>
                </a:solidFill>
              </a:rPr>
              <a:t>centras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2014-11-14</a:t>
            </a:r>
            <a:endParaRPr lang="lt-LT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3887416" y="116632"/>
            <a:ext cx="525658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 bwMode="auto">
          <a:xfrm>
            <a:off x="0" y="1429019"/>
            <a:ext cx="9122274" cy="519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53" y="692696"/>
            <a:ext cx="8088875" cy="888752"/>
          </a:xfrm>
        </p:spPr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Dalinimasis darbu ir jo publikavimas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8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Naujos </a:t>
            </a:r>
            <a:r>
              <a:rPr lang="lt-LT" dirty="0" err="1" smtClean="0">
                <a:solidFill>
                  <a:srgbClr val="002060"/>
                </a:solidFill>
              </a:rPr>
              <a:t>Twinspace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smtClean="0">
                <a:solidFill>
                  <a:srgbClr val="002060"/>
                </a:solidFill>
              </a:rPr>
              <a:t>vadovas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2739" y="5661248"/>
            <a:ext cx="6591985" cy="754030"/>
          </a:xfrm>
        </p:spPr>
        <p:txBody>
          <a:bodyPr/>
          <a:lstStyle/>
          <a:p>
            <a:r>
              <a:rPr lang="lt-LT" dirty="0"/>
              <a:t>http://www.etwinning.net/lt/pub/get_support/help/how_to_use_the_twinspace.htm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837" y="1484784"/>
            <a:ext cx="5173894" cy="3832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5083" y="1484784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(2014 rugsėjis)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082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4185"/>
            <a:ext cx="92103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43365" y="6169276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Tobulėkite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-152002"/>
            <a:ext cx="8604448" cy="7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4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Ieškokite pagalbos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06" y="764704"/>
            <a:ext cx="8817094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Klausimai ir atsakymai</a:t>
            </a:r>
            <a:endParaRPr lang="lt-L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14240"/>
            <a:ext cx="8964488" cy="6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Bendrasis vadovas</a:t>
            </a:r>
            <a:endParaRPr lang="lt-L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66880"/>
            <a:ext cx="9144000" cy="639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6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registruotis?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842962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1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5533"/>
            <a:ext cx="9174796" cy="55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366781"/>
            <a:ext cx="8229600" cy="1143000"/>
          </a:xfrm>
        </p:spPr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914400" y="1773238"/>
            <a:ext cx="8229600" cy="388778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mokykla/darželis jau užregistruoti?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8028384" y="2708920"/>
            <a:ext cx="387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  <a:endParaRPr lang="lt-LT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757"/>
            <a:ext cx="77403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 </a:t>
            </a:r>
            <a:r>
              <a:rPr lang="lt-LT" b="1" dirty="0" smtClean="0"/>
              <a:t>Kontaktai</a:t>
            </a:r>
            <a:r>
              <a:rPr lang="lt-LT" dirty="0" smtClean="0"/>
              <a:t>-&gt; CSS</a:t>
            </a:r>
            <a:endParaRPr lang="lt-L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24744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9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Nacionalinės paramos tarnybos/ NSS</a:t>
            </a:r>
            <a:endParaRPr lang="lt-L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smtClean="0">
                <a:hlinkClick r:id="rId2"/>
              </a:rPr>
              <a:t>www.etwinning.lt</a:t>
            </a:r>
            <a:r>
              <a:rPr lang="lt-LT" smtClean="0"/>
              <a:t>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lt-LT" smtClean="0"/>
          </a:p>
          <a:p>
            <a:pPr>
              <a:buFont typeface="Arial" pitchFamily="34" charset="0"/>
              <a:buNone/>
            </a:pPr>
            <a:r>
              <a:rPr lang="lt-LT" smtClean="0"/>
              <a:t>Nacionalinė paramos tarnyba/NSS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95" y="4009248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5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 anchor="ctr"/>
          <a:lstStyle/>
          <a:p>
            <a:pPr algn="r">
              <a:defRPr/>
            </a:pPr>
            <a:r>
              <a:rPr lang="lt-LT" sz="1000" cap="all" spc="200" dirty="0">
                <a:solidFill>
                  <a:srgbClr val="FFFFFF"/>
                </a:solidFill>
                <a:latin typeface="Candara" pitchFamily="34" charset="0"/>
              </a:rPr>
              <a:t>Kaunas, 2011-12-19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129514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914400" y="1628775"/>
            <a:ext cx="8229600" cy="3744913"/>
          </a:xfrm>
        </p:spPr>
        <p:txBody>
          <a:bodyPr anchor="ctr"/>
          <a:lstStyle/>
          <a:p>
            <a:pPr algn="r" eaLnBrk="1" hangingPunct="1"/>
            <a:r>
              <a:rPr lang="lt-LT" sz="5400" i="1" dirty="0" smtClean="0">
                <a:solidFill>
                  <a:schemeClr val="hlink"/>
                </a:solidFill>
              </a:rPr>
              <a:t>Dinamiška projektinė veikla keičia kasdieninį profesinį gyvenimą...</a:t>
            </a:r>
            <a:r>
              <a:rPr lang="en-US" sz="5400" i="1" dirty="0" smtClean="0">
                <a:solidFill>
                  <a:schemeClr val="hlink"/>
                </a:solidFill>
              </a:rPr>
              <a:t/>
            </a:r>
            <a:br>
              <a:rPr lang="en-US" sz="5400" i="1" dirty="0" smtClean="0">
                <a:solidFill>
                  <a:schemeClr val="hlink"/>
                </a:solidFill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šalių. </a:t>
            </a:r>
          </a:p>
          <a:p>
            <a:pPr>
              <a:buNone/>
            </a:pPr>
            <a:r>
              <a:rPr lang="lt-LT" dirty="0" smtClean="0"/>
              <a:t>Rasite:</a:t>
            </a:r>
          </a:p>
          <a:p>
            <a:r>
              <a:rPr lang="lt-LT" dirty="0" smtClean="0"/>
              <a:t>Registracijos anketą, </a:t>
            </a:r>
          </a:p>
          <a:p>
            <a:r>
              <a:rPr lang="lt-LT" dirty="0" smtClean="0"/>
              <a:t>Partnerių paiešką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818900" y="0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36" y="1178708"/>
            <a:ext cx="9178846" cy="57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as 1"/>
          <p:cNvSpPr/>
          <p:nvPr/>
        </p:nvSpPr>
        <p:spPr>
          <a:xfrm>
            <a:off x="3596427" y="4082141"/>
            <a:ext cx="1656184" cy="4291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4" name="Tiesioji rodyklės jungtis 3"/>
          <p:cNvCxnSpPr/>
          <p:nvPr/>
        </p:nvCxnSpPr>
        <p:spPr>
          <a:xfrm>
            <a:off x="2987824" y="908720"/>
            <a:ext cx="1080120" cy="3388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1444202" y="548680"/>
            <a:ext cx="7520286" cy="1013484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IT įrankiai </a:t>
            </a:r>
            <a:r>
              <a:rPr lang="lt-LT" dirty="0" err="1">
                <a:solidFill>
                  <a:srgbClr val="002060"/>
                </a:solidFill>
              </a:rPr>
              <a:t>eTwinning</a:t>
            </a:r>
            <a:r>
              <a:rPr lang="lt-LT" dirty="0">
                <a:solidFill>
                  <a:srgbClr val="002060"/>
                </a:solidFill>
              </a:rPr>
              <a:t> platformoje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IKT įrankių pristatymas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760071" y="3817619"/>
            <a:ext cx="2367281" cy="365760"/>
          </a:xfrm>
        </p:spPr>
        <p:txBody>
          <a:bodyPr/>
          <a:lstStyle/>
          <a:p>
            <a:r>
              <a:rPr lang="lt-LT" dirty="0" smtClean="0"/>
              <a:t>Kaišiadorys, 2014-11-14</a:t>
            </a:r>
            <a:endParaRPr lang="lt-L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41" y="1438053"/>
            <a:ext cx="8747553" cy="54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6"/>
          <a:stretch/>
        </p:blipFill>
        <p:spPr bwMode="auto">
          <a:xfrm>
            <a:off x="6084168" y="18827"/>
            <a:ext cx="2350698" cy="4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8" r="44967"/>
          <a:stretch/>
        </p:blipFill>
        <p:spPr bwMode="auto">
          <a:xfrm>
            <a:off x="2555776" y="1504126"/>
            <a:ext cx="3566574" cy="28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Portalo įrankių aprašymas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83713" y="4009760"/>
            <a:ext cx="7050687" cy="2055873"/>
          </a:xfrm>
        </p:spPr>
        <p:txBody>
          <a:bodyPr/>
          <a:lstStyle/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r>
              <a:rPr lang="lt-LT" sz="2800" dirty="0" smtClean="0"/>
              <a:t>Kartu su darbastalio erdve galite naudotis ir daugeliu kitų įrankių ne tik </a:t>
            </a:r>
            <a:r>
              <a:rPr lang="lt-LT" sz="2800" dirty="0" err="1" smtClean="0"/>
              <a:t>eTwinning</a:t>
            </a:r>
            <a:r>
              <a:rPr lang="lt-LT" sz="2800" dirty="0" smtClean="0"/>
              <a:t> programos platformoje.</a:t>
            </a:r>
            <a:endParaRPr lang="lt-LT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IT įrankiai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Autofit/>
          </a:bodyPr>
          <a:lstStyle/>
          <a:p>
            <a:r>
              <a:rPr lang="lt-LT" sz="2000" dirty="0"/>
              <a:t>Programa „</a:t>
            </a:r>
            <a:r>
              <a:rPr lang="lt-LT" sz="2000" dirty="0" err="1"/>
              <a:t>eTwinning</a:t>
            </a:r>
            <a:r>
              <a:rPr lang="lt-LT" sz="2000" dirty="0"/>
              <a:t>“ aprūpina Jus įvairiais įrankiais, kad </a:t>
            </a:r>
            <a:r>
              <a:rPr lang="lt-LT" sz="2000" dirty="0" smtClean="0"/>
              <a:t>galėtumėte: </a:t>
            </a:r>
          </a:p>
          <a:p>
            <a:pPr lvl="1"/>
            <a:r>
              <a:rPr lang="lt-LT" sz="1800" dirty="0" smtClean="0"/>
              <a:t>susirasti partnerius</a:t>
            </a:r>
          </a:p>
          <a:p>
            <a:pPr lvl="1"/>
            <a:r>
              <a:rPr lang="lt-LT" sz="1800" dirty="0" smtClean="0"/>
              <a:t>bendradarbiauti </a:t>
            </a:r>
            <a:r>
              <a:rPr lang="lt-LT" sz="1800" dirty="0"/>
              <a:t>tinkle programos „</a:t>
            </a:r>
            <a:r>
              <a:rPr lang="lt-LT" sz="1800" dirty="0" err="1"/>
              <a:t>eTwinning</a:t>
            </a:r>
            <a:r>
              <a:rPr lang="lt-LT" sz="1800" dirty="0"/>
              <a:t>“ darbastalyje, </a:t>
            </a:r>
            <a:endParaRPr lang="lt-LT" sz="1800" dirty="0" smtClean="0"/>
          </a:p>
          <a:p>
            <a:pPr lvl="1"/>
            <a:r>
              <a:rPr lang="lt-LT" sz="1800" dirty="0" smtClean="0"/>
              <a:t>dirbti </a:t>
            </a:r>
            <a:r>
              <a:rPr lang="lt-LT" sz="1800" dirty="0"/>
              <a:t>kartu </a:t>
            </a:r>
            <a:endParaRPr lang="lt-LT" sz="1800" dirty="0" smtClean="0"/>
          </a:p>
          <a:p>
            <a:pPr lvl="1"/>
            <a:r>
              <a:rPr lang="lt-LT" sz="1800" dirty="0" smtClean="0"/>
              <a:t>bei </a:t>
            </a:r>
            <a:r>
              <a:rPr lang="lt-LT" sz="1800" dirty="0"/>
              <a:t>bendrauti projekto </a:t>
            </a:r>
            <a:r>
              <a:rPr lang="lt-LT" sz="1800" dirty="0" smtClean="0"/>
              <a:t>erdvėje </a:t>
            </a:r>
            <a:r>
              <a:rPr lang="lt-LT" sz="1800" dirty="0"/>
              <a:t>„</a:t>
            </a:r>
            <a:r>
              <a:rPr lang="lt-LT" sz="1800" dirty="0" err="1"/>
              <a:t>TwinSpace</a:t>
            </a:r>
            <a:r>
              <a:rPr lang="lt-LT" sz="1800" dirty="0"/>
              <a:t>“ </a:t>
            </a:r>
            <a:endParaRPr lang="lt-LT" sz="1800" dirty="0" smtClean="0"/>
          </a:p>
          <a:p>
            <a:pPr lvl="1"/>
            <a:r>
              <a:rPr lang="lt-LT" sz="1800" dirty="0" smtClean="0"/>
              <a:t>ir </a:t>
            </a:r>
            <a:r>
              <a:rPr lang="lt-LT" sz="1800" dirty="0"/>
              <a:t>pan</a:t>
            </a:r>
            <a:r>
              <a:rPr lang="lt-LT" sz="1800" dirty="0" smtClean="0"/>
              <a:t>. </a:t>
            </a:r>
            <a:endParaRPr lang="lt-LT" sz="1800" dirty="0"/>
          </a:p>
          <a:p>
            <a:r>
              <a:rPr lang="lt-LT" sz="2000" dirty="0"/>
              <a:t> </a:t>
            </a:r>
          </a:p>
          <a:p>
            <a:pPr marL="0" indent="0">
              <a:buNone/>
            </a:pPr>
            <a:r>
              <a:rPr lang="lt-LT" sz="2000" dirty="0" smtClean="0"/>
              <a:t>Kartu su darbastalio erdve galite naudotis ir daugeliu </a:t>
            </a:r>
            <a:br>
              <a:rPr lang="lt-LT" sz="2000" dirty="0" smtClean="0"/>
            </a:br>
            <a:r>
              <a:rPr lang="lt-LT" sz="2000" dirty="0" smtClean="0"/>
              <a:t>kitų įrankių ne tik </a:t>
            </a:r>
            <a:r>
              <a:rPr lang="lt-LT" sz="2000" dirty="0" err="1" smtClean="0"/>
              <a:t>eTwinning</a:t>
            </a:r>
            <a:r>
              <a:rPr lang="lt-LT" sz="2000" dirty="0" smtClean="0"/>
              <a:t> programos platformoje.</a:t>
            </a:r>
            <a:endParaRPr lang="lt-L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6502" r="9138" b="6059"/>
          <a:stretch/>
        </p:blipFill>
        <p:spPr bwMode="auto">
          <a:xfrm>
            <a:off x="6765682" y="436510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1" y="1564341"/>
            <a:ext cx="8993637" cy="52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2060"/>
                </a:solidFill>
              </a:rPr>
              <a:t>Įrankiai</a:t>
            </a:r>
            <a:r>
              <a:rPr lang="lt-LT" dirty="0" smtClean="0">
                <a:solidFill>
                  <a:srgbClr val="002060"/>
                </a:solidFill>
              </a:rPr>
              <a:t> -&gt; Daugiau įrankių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Daugiau informacijos-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Bendravimo, </a:t>
            </a:r>
            <a:br>
              <a:rPr lang="lt-LT" sz="2400" dirty="0" smtClean="0"/>
            </a:br>
            <a:r>
              <a:rPr lang="lt-LT" sz="2400" dirty="0" smtClean="0"/>
              <a:t>bendradarbiavimo ir </a:t>
            </a:r>
            <a:br>
              <a:rPr lang="lt-LT" sz="2400" dirty="0" smtClean="0"/>
            </a:br>
            <a:r>
              <a:rPr lang="lt-LT" sz="2400" dirty="0" smtClean="0"/>
              <a:t>veiklos organizavimo </a:t>
            </a:r>
            <a:br>
              <a:rPr lang="lt-LT" sz="2400" dirty="0" smtClean="0"/>
            </a:br>
            <a:r>
              <a:rPr lang="lt-LT" sz="2400" dirty="0" smtClean="0"/>
              <a:t>įrankių aprašus </a:t>
            </a:r>
            <a:br>
              <a:rPr lang="lt-LT" sz="2400" dirty="0" smtClean="0"/>
            </a:br>
            <a:r>
              <a:rPr lang="lt-LT" sz="2400" dirty="0" smtClean="0"/>
              <a:t>ir nuorodas rasite</a:t>
            </a:r>
            <a:endParaRPr lang="lt-L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5" t="36749" r="3446" b="22099"/>
          <a:stretch/>
        </p:blipFill>
        <p:spPr bwMode="auto">
          <a:xfrm>
            <a:off x="5703109" y="1980430"/>
            <a:ext cx="2583160" cy="332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 flipV="1">
            <a:off x="4953903" y="3091604"/>
            <a:ext cx="108924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 flipV="1">
            <a:off x="4953903" y="3871351"/>
            <a:ext cx="1009695" cy="1597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329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6BF7D6-6C66-4B51-82AF-FEEF5FFE3E0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59ad5c1-4708-4bda-8184-06825177969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257</Words>
  <Application>Microsoft Office PowerPoint</Application>
  <PresentationFormat>On-screen Show (4:3)</PresentationFormat>
  <Paragraphs>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Candara</vt:lpstr>
      <vt:lpstr>Century Gothic</vt:lpstr>
      <vt:lpstr>Wingdings</vt:lpstr>
      <vt:lpstr>Wingdings 3</vt:lpstr>
      <vt:lpstr>Wisp</vt:lpstr>
      <vt:lpstr> „Pagrindiniai eTwinning portalo įrankiai.  Registracija portale.“</vt:lpstr>
      <vt:lpstr>www.etwinning.net </vt:lpstr>
      <vt:lpstr>PowerPoint Presentation</vt:lpstr>
      <vt:lpstr>IT įrankiai eTwinning platformoje</vt:lpstr>
      <vt:lpstr>IKT įrankių pristatymas</vt:lpstr>
      <vt:lpstr>Portalo įrankių aprašymas</vt:lpstr>
      <vt:lpstr>IT įrankiai</vt:lpstr>
      <vt:lpstr>Įrankiai -&gt; Daugiau įrankių</vt:lpstr>
      <vt:lpstr>Daugiau informacijos-</vt:lpstr>
      <vt:lpstr>Dalinimasis darbu ir jo publikavimas</vt:lpstr>
      <vt:lpstr>Naujos Twinspace vadovas</vt:lpstr>
      <vt:lpstr>PowerPoint Presentation</vt:lpstr>
      <vt:lpstr>Tobulėkite:</vt:lpstr>
      <vt:lpstr>Sekite naujienas:</vt:lpstr>
      <vt:lpstr>Ieškokite pagalbos</vt:lpstr>
      <vt:lpstr>Klausimai ir atsakymai</vt:lpstr>
      <vt:lpstr>Bendrasis vadovas</vt:lpstr>
      <vt:lpstr>Kodėl verta registruotis?</vt:lpstr>
      <vt:lpstr>PowerPoint Presentation</vt:lpstr>
      <vt:lpstr>PowerPoint Presentation</vt:lpstr>
      <vt:lpstr>Išankstinė registracija</vt:lpstr>
      <vt:lpstr>REGISTRUOJANTIS</vt:lpstr>
      <vt:lpstr>Tinkamai užpildę formą, savo  mokyklą rasite eTwinning žemėlapyje</vt:lpstr>
      <vt:lpstr>Prisijungimo sritis:</vt:lpstr>
      <vt:lpstr>Eiti į darbastalį:</vt:lpstr>
      <vt:lpstr> Kontaktai-&gt; CSS</vt:lpstr>
      <vt:lpstr>Nacionalinės paramos tarnybos/ NSS</vt:lpstr>
      <vt:lpstr>www.etwinning.lt </vt:lpstr>
      <vt:lpstr>Dinamiška projektinė veikla keičia kasdieninį profesinį gyvenimą...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HP</cp:lastModifiedBy>
  <cp:revision>74</cp:revision>
  <cp:lastPrinted>2014-05-13T14:12:54Z</cp:lastPrinted>
  <dcterms:created xsi:type="dcterms:W3CDTF">2011-01-18T07:57:12Z</dcterms:created>
  <dcterms:modified xsi:type="dcterms:W3CDTF">2014-11-14T07:52:55Z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