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43"/>
  </p:notesMasterIdLst>
  <p:handoutMasterIdLst>
    <p:handoutMasterId r:id="rId44"/>
  </p:handoutMasterIdLst>
  <p:sldIdLst>
    <p:sldId id="256" r:id="rId5"/>
    <p:sldId id="332" r:id="rId6"/>
    <p:sldId id="321" r:id="rId7"/>
    <p:sldId id="330" r:id="rId8"/>
    <p:sldId id="396" r:id="rId9"/>
    <p:sldId id="328" r:id="rId10"/>
    <p:sldId id="378" r:id="rId11"/>
    <p:sldId id="385" r:id="rId12"/>
    <p:sldId id="324" r:id="rId13"/>
    <p:sldId id="358" r:id="rId14"/>
    <p:sldId id="373" r:id="rId15"/>
    <p:sldId id="374" r:id="rId16"/>
    <p:sldId id="359" r:id="rId17"/>
    <p:sldId id="382" r:id="rId18"/>
    <p:sldId id="375" r:id="rId19"/>
    <p:sldId id="360" r:id="rId20"/>
    <p:sldId id="371" r:id="rId21"/>
    <p:sldId id="372" r:id="rId22"/>
    <p:sldId id="397" r:id="rId23"/>
    <p:sldId id="335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323" r:id="rId33"/>
    <p:sldId id="337" r:id="rId34"/>
    <p:sldId id="336" r:id="rId35"/>
    <p:sldId id="329" r:id="rId36"/>
    <p:sldId id="338" r:id="rId37"/>
    <p:sldId id="339" r:id="rId38"/>
    <p:sldId id="366" r:id="rId39"/>
    <p:sldId id="367" r:id="rId40"/>
    <p:sldId id="398" r:id="rId41"/>
    <p:sldId id="352" r:id="rId42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2014-10-27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37" y="1556792"/>
            <a:ext cx="9144000" cy="3196952"/>
          </a:xfrm>
        </p:spPr>
        <p:txBody>
          <a:bodyPr>
            <a:noAutofit/>
          </a:bodyPr>
          <a:lstStyle/>
          <a:p>
            <a:r>
              <a:rPr lang="lt-LT" sz="5400" b="1" dirty="0" smtClean="0">
                <a:solidFill>
                  <a:srgbClr val="002060"/>
                </a:solidFill>
              </a:rPr>
              <a:t> </a:t>
            </a:r>
            <a:r>
              <a:rPr lang="lt-LT" sz="5400" b="1" dirty="0" smtClean="0">
                <a:solidFill>
                  <a:srgbClr val="002060"/>
                </a:solidFill>
              </a:rPr>
              <a:t>„Projektinė veikla </a:t>
            </a:r>
            <a:r>
              <a:rPr lang="lt-LT" sz="5400" b="1" dirty="0" err="1" smtClean="0">
                <a:solidFill>
                  <a:srgbClr val="002060"/>
                </a:solidFill>
              </a:rPr>
              <a:t>eTwinning</a:t>
            </a:r>
            <a:r>
              <a:rPr lang="lt-LT" sz="5400" b="1" dirty="0" smtClean="0">
                <a:solidFill>
                  <a:srgbClr val="002060"/>
                </a:solidFill>
              </a:rPr>
              <a:t> aplinkoje“</a:t>
            </a:r>
            <a:endParaRPr lang="lt-LT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68760"/>
          </a:xfrm>
        </p:spPr>
        <p:txBody>
          <a:bodyPr>
            <a:noAutofit/>
          </a:bodyPr>
          <a:lstStyle/>
          <a:p>
            <a:pPr algn="r"/>
            <a:r>
              <a:rPr lang="lt-LT" sz="28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Kauno maisto pramonės ir prekybos mokymo centras</a:t>
            </a:r>
            <a:endParaRPr lang="lt-LT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</a:t>
            </a:r>
            <a:r>
              <a:rPr lang="lt-LT" dirty="0"/>
              <a:t>P</a:t>
            </a:r>
            <a:r>
              <a:rPr lang="lt-LT" dirty="0" smtClean="0"/>
              <a:t>rojektų galerija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50859"/>
            <a:ext cx="8098028" cy="57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kartu-</a:t>
            </a:r>
            <a:r>
              <a:rPr lang="lt-LT" dirty="0" smtClean="0"/>
              <a:t>&gt; Rinkiniai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Moduliai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64" y="461725"/>
            <a:ext cx="9133136" cy="6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lt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7272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3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Tobulėkite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-152002"/>
            <a:ext cx="8604448" cy="7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91888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Ieškokite pagalbos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06" y="764704"/>
            <a:ext cx="8817094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Klausimai ir atsakymai</a:t>
            </a:r>
            <a:endParaRPr lang="lt-LT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14240"/>
            <a:ext cx="8964488" cy="6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Bendrasis vadovas</a:t>
            </a:r>
            <a:endParaRPr lang="lt-L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66880"/>
            <a:ext cx="9144000" cy="639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188640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01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>Centrinė paramos tarnyba (CSS</a:t>
            </a:r>
            <a:r>
              <a:rPr lang="lt-LT" sz="4800" dirty="0" smtClean="0"/>
              <a:t>)</a:t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err="1"/>
              <a:t>eTwinning</a:t>
            </a:r>
            <a:r>
              <a:rPr lang="lt-LT" sz="4800" dirty="0"/>
              <a:t> </a:t>
            </a:r>
            <a:r>
              <a:rPr lang="lt-LT" sz="4800" dirty="0" smtClean="0"/>
              <a:t>centrinis portalas</a:t>
            </a:r>
            <a:br>
              <a:rPr lang="lt-LT" sz="4800" dirty="0" smtClean="0"/>
            </a:br>
            <a:r>
              <a:rPr lang="lt-LT" sz="4800" dirty="0" smtClean="0"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smtClean="0"/>
              <a:t>„</a:t>
            </a:r>
            <a:r>
              <a:rPr lang="lt-LT" sz="3600" i="1" dirty="0" smtClean="0"/>
              <a:t>Nemokama </a:t>
            </a:r>
            <a:r>
              <a:rPr lang="lt-LT" sz="3600" i="1" dirty="0"/>
              <a:t>ir saugi platforma mokytojams, skirta bendrauti, vystyti bendradarbiavimo projektus ir dalintis idėjomis visoje </a:t>
            </a:r>
            <a:r>
              <a:rPr lang="lt-LT" sz="3600" i="1" dirty="0" smtClean="0"/>
              <a:t>Europoje“.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registruotis?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188640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2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0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539750" y="1772816"/>
            <a:ext cx="8229600" cy="388820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mokykla/darželis jau užregistruoti?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539552" y="2931219"/>
            <a:ext cx="95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!</a:t>
            </a:r>
            <a:endParaRPr lang="lt-LT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3367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 </a:t>
            </a:r>
            <a:r>
              <a:rPr lang="lt-LT" b="1" dirty="0" smtClean="0"/>
              <a:t>Kontaktai</a:t>
            </a:r>
            <a:r>
              <a:rPr lang="lt-LT" dirty="0" smtClean="0"/>
              <a:t>-&gt; CSS</a:t>
            </a:r>
            <a:endParaRPr lang="lt-L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24744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9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šalių. </a:t>
            </a:r>
          </a:p>
          <a:p>
            <a:pPr>
              <a:buNone/>
            </a:pPr>
            <a:r>
              <a:rPr lang="lt-LT" dirty="0" smtClean="0"/>
              <a:t>Rasite:</a:t>
            </a:r>
          </a:p>
          <a:p>
            <a:r>
              <a:rPr lang="lt-LT" dirty="0" smtClean="0"/>
              <a:t>Registracijos anketą, </a:t>
            </a:r>
          </a:p>
          <a:p>
            <a:r>
              <a:rPr lang="lt-LT" dirty="0" smtClean="0"/>
              <a:t>Partnerių paiešką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539750" y="1772816"/>
            <a:ext cx="8229600" cy="388820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mokykla/darželis jau užregistruoti?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8028384" y="2708920"/>
            <a:ext cx="387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  <a:endParaRPr lang="lt-L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 </a:t>
            </a:r>
            <a:r>
              <a:rPr lang="lt-LT" b="1" dirty="0" smtClean="0"/>
              <a:t>Kontaktai</a:t>
            </a:r>
            <a:r>
              <a:rPr lang="lt-LT" dirty="0" smtClean="0"/>
              <a:t>-&gt; CSS</a:t>
            </a:r>
            <a:endParaRPr lang="lt-L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24744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Nacionalinės paramos tarnybos/ NSS</a:t>
            </a:r>
            <a:endParaRPr lang="lt-LT" dirty="0"/>
          </a:p>
        </p:txBody>
      </p:sp>
      <p:pic>
        <p:nvPicPr>
          <p:cNvPr id="3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smtClean="0">
                <a:hlinkClick r:id="rId3"/>
              </a:rPr>
              <a:t>www.etwinning.lt</a:t>
            </a:r>
            <a:r>
              <a:rPr lang="lt-LT" smtClean="0"/>
              <a:t>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lt-LT" smtClean="0"/>
          </a:p>
          <a:p>
            <a:pPr>
              <a:buFont typeface="Arial" pitchFamily="34" charset="0"/>
              <a:buNone/>
            </a:pPr>
            <a:r>
              <a:rPr lang="lt-LT" smtClean="0"/>
              <a:t>Nacionalinė paramos tarnyba/NSS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95" y="4009248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5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"/>
          <a:stretch>
            <a:fillRect/>
          </a:stretch>
        </p:blipFill>
        <p:spPr bwMode="auto">
          <a:xfrm>
            <a:off x="-192619" y="1412873"/>
            <a:ext cx="9381867" cy="37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82713" y="693738"/>
            <a:ext cx="7785100" cy="719137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lt-LT" sz="4400" dirty="0" smtClean="0">
                <a:solidFill>
                  <a:srgbClr val="0000CC"/>
                </a:solidFill>
              </a:rPr>
              <a:t>Projekto kūrimo procesas</a:t>
            </a:r>
            <a:endParaRPr lang="lt-LT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5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611560" y="1628800"/>
            <a:ext cx="8229600" cy="3744913"/>
          </a:xfrm>
        </p:spPr>
        <p:txBody>
          <a:bodyPr anchor="ctr"/>
          <a:lstStyle/>
          <a:p>
            <a:pPr algn="ctr" eaLnBrk="1" hangingPunct="1"/>
            <a:r>
              <a:rPr lang="lt-LT" sz="5400" i="1" dirty="0" smtClean="0">
                <a:solidFill>
                  <a:schemeClr val="hlink"/>
                </a:solidFill>
              </a:rPr>
              <a:t>Dinamiška projektinė veikla keičia kasdieninį profesinį gyvenimą...</a:t>
            </a:r>
            <a:r>
              <a:rPr lang="en-US" sz="5400" i="1" dirty="0" smtClean="0">
                <a:solidFill>
                  <a:schemeClr val="hlink"/>
                </a:solidFill>
              </a:rPr>
              <a:t/>
            </a:r>
            <a:br>
              <a:rPr lang="en-US" sz="5400" i="1" dirty="0" smtClean="0">
                <a:solidFill>
                  <a:schemeClr val="hlink"/>
                </a:solidFill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548680"/>
            <a:ext cx="940522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4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Mokytojai, projektai, mokymo įstaigos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lt-LT" dirty="0" smtClean="0"/>
              <a:t>                                                              2012 m. spalis</a:t>
            </a:r>
          </a:p>
          <a:p>
            <a:endParaRPr lang="lt-LT" sz="2000" dirty="0"/>
          </a:p>
          <a:p>
            <a:endParaRPr lang="lt-LT" sz="2000" dirty="0" smtClean="0"/>
          </a:p>
          <a:p>
            <a:endParaRPr lang="lt-LT" sz="2000" dirty="0" smtClean="0"/>
          </a:p>
          <a:p>
            <a:pPr marL="0" indent="0">
              <a:buNone/>
            </a:pPr>
            <a:r>
              <a:rPr lang="lt-LT" dirty="0" smtClean="0"/>
              <a:t>Ir šiandien...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50" y="1412776"/>
            <a:ext cx="6509982" cy="178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3861048"/>
            <a:ext cx="7074445" cy="189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260" y="188640"/>
            <a:ext cx="918326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" y="-15434"/>
            <a:ext cx="9036496" cy="67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4185"/>
            <a:ext cx="92103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6BF7D6-6C66-4B51-82AF-FEEF5FFE3E03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59ad5c1-4708-4bda-8184-06825177969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261</Words>
  <Application>Microsoft Office PowerPoint</Application>
  <PresentationFormat>Demonstracija ekrane (4:3)</PresentationFormat>
  <Paragraphs>64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38</vt:i4>
      </vt:variant>
    </vt:vector>
  </HeadingPairs>
  <TitlesOfParts>
    <vt:vector size="39" baseType="lpstr">
      <vt:lpstr>Office Theme</vt:lpstr>
      <vt:lpstr> „Projektinė veikla eTwinning aplinkoje“</vt:lpstr>
      <vt:lpstr> Centrinė paramos tarnyba (CSS)  eTwinning centrinis portalas www.etwinning.net    „Nemokama ir saugi platforma mokytojams, skirta bendrauti, vystyti bendradarbiavimo projektus ir dalintis idėjomis visoje Europoje“.</vt:lpstr>
      <vt:lpstr>PowerPoint pristatymas</vt:lpstr>
      <vt:lpstr>PowerPoint pristatymas</vt:lpstr>
      <vt:lpstr>PowerPoint pristatymas</vt:lpstr>
      <vt:lpstr>Mokytojai, projektai, mokymo įstaigos</vt:lpstr>
      <vt:lpstr>PowerPoint pristatymas</vt:lpstr>
      <vt:lpstr>PowerPoint pristatymas</vt:lpstr>
      <vt:lpstr>PowerPoint pristatymas</vt:lpstr>
      <vt:lpstr>Dirbkime kartu-&gt; Projektų galerija</vt:lpstr>
      <vt:lpstr>Dirbkime kartu-&gt; Rinkiniai</vt:lpstr>
      <vt:lpstr>Dirbkime kartu-&gt; Moduliai</vt:lpstr>
      <vt:lpstr>Tobulėkite:</vt:lpstr>
      <vt:lpstr>PowerPoint pristatymas</vt:lpstr>
      <vt:lpstr>Sekite naujienas:</vt:lpstr>
      <vt:lpstr>Ieškokite pagalbos</vt:lpstr>
      <vt:lpstr>Klausimai ir atsakymai</vt:lpstr>
      <vt:lpstr>Bendrasis vadovas</vt:lpstr>
      <vt:lpstr>PowerPoint pristatymas</vt:lpstr>
      <vt:lpstr>Kodėl verta registruotis?</vt:lpstr>
      <vt:lpstr>PowerPoint pristatymas</vt:lpstr>
      <vt:lpstr>PowerPoint pristatymas</vt:lpstr>
      <vt:lpstr>Išankstinė registracija</vt:lpstr>
      <vt:lpstr>REGISTRUOJANTIS</vt:lpstr>
      <vt:lpstr>Tinkamai užpildę formą, savo  mokyklą rasite eTwinning žemėlapyje</vt:lpstr>
      <vt:lpstr>Prisijungimo sritis:</vt:lpstr>
      <vt:lpstr>Eiti į darbastalį:</vt:lpstr>
      <vt:lpstr> Kontaktai-&gt; CSS</vt:lpstr>
      <vt:lpstr>PowerPoint pristatymas</vt:lpstr>
      <vt:lpstr>Išankstinė registracija</vt:lpstr>
      <vt:lpstr>REGISTRUOJANTIS</vt:lpstr>
      <vt:lpstr>Tinkamai užpildę formą, savo  mokyklą rasite eTwinning žemėlapyje</vt:lpstr>
      <vt:lpstr>Prisijungimo sritis:</vt:lpstr>
      <vt:lpstr>Eiti į darbastalį:</vt:lpstr>
      <vt:lpstr> Kontaktai-&gt; CSS</vt:lpstr>
      <vt:lpstr>Nacionalinės paramos tarnybos/ NSS</vt:lpstr>
      <vt:lpstr>PowerPoint pristatymas</vt:lpstr>
      <vt:lpstr>Dinamiška projektinė veikla keičia kasdieninį profesinį gyvenimą...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Guest</cp:lastModifiedBy>
  <cp:revision>68</cp:revision>
  <cp:lastPrinted>2014-05-13T14:12:54Z</cp:lastPrinted>
  <dcterms:created xsi:type="dcterms:W3CDTF">2011-01-18T07:57:12Z</dcterms:created>
  <dcterms:modified xsi:type="dcterms:W3CDTF">2014-10-27T14:45:23Z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