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3" r:id="rId2"/>
    <p:sldId id="311" r:id="rId3"/>
    <p:sldId id="312" r:id="rId4"/>
    <p:sldId id="314" r:id="rId5"/>
    <p:sldId id="315" r:id="rId6"/>
    <p:sldId id="316" r:id="rId7"/>
    <p:sldId id="318" r:id="rId8"/>
    <p:sldId id="321" r:id="rId9"/>
    <p:sldId id="322" r:id="rId10"/>
    <p:sldId id="323" r:id="rId11"/>
    <p:sldId id="327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262" r:id="rId21"/>
    <p:sldId id="263" r:id="rId22"/>
    <p:sldId id="264" r:id="rId23"/>
    <p:sldId id="272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50" r:id="rId38"/>
    <p:sldId id="291" r:id="rId39"/>
    <p:sldId id="271" r:id="rId40"/>
    <p:sldId id="292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DD065A-4912-49A9-8346-1F16A73F3A1B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CAD490-087A-4309-9B92-7D2D3F62A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F6542C-B9FA-4D87-8F20-31C59847943D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64436A-F989-4550-BAA8-20420F230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6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etwinning.l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nimoto.com/play/YnOaOFT165Vd3pfBAajN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-twinspace.etwinning.net/c/portal/layout?p_l_id=2787211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://www.etwinning.net" TargetMode="Externa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28600" y="3109794"/>
            <a:ext cx="8229600" cy="1152525"/>
          </a:xfrm>
        </p:spPr>
        <p:txBody>
          <a:bodyPr>
            <a:normAutofit fontScale="90000"/>
          </a:bodyPr>
          <a:lstStyle/>
          <a:p>
            <a:r>
              <a:rPr lang="lt-LT" b="1" i="1" dirty="0"/>
              <a:t/>
            </a:r>
            <a:br>
              <a:rPr lang="lt-LT" b="1" i="1" dirty="0"/>
            </a:br>
            <a:r>
              <a:rPr lang="lt-LT" b="1" i="1" dirty="0" smtClean="0"/>
              <a:t/>
            </a:r>
            <a:br>
              <a:rPr lang="lt-LT" b="1" i="1" dirty="0" smtClean="0"/>
            </a:br>
            <a:r>
              <a:rPr lang="lt-LT" b="1" dirty="0" smtClean="0"/>
              <a:t>Projektinės </a:t>
            </a:r>
            <a:r>
              <a:rPr lang="lt-LT" b="1" dirty="0"/>
              <a:t>veiklos.  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>Naujasis </a:t>
            </a:r>
            <a:r>
              <a:rPr lang="lt-LT" b="1" i="1" dirty="0"/>
              <a:t>TwinSpace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63986" y="6133210"/>
            <a:ext cx="2789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endParaRPr lang="en-US" altLang="en-US" dirty="0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61925" y="1946097"/>
            <a:ext cx="4495800" cy="48768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3. Lapo tvirtinimas prie jau sukurto medžio.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lt-LT" b="1" u="sng" cap="al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Darbo eigą ir gautą rezultatą fotografuoti arba filmuoti ir talpinti TwinSpace erdvėje.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F718FC-BC50-4837-9DA2-D4E302412F05}" type="slidenum">
              <a:rPr lang="lt-LT" altLang="en-US"/>
              <a:pPr eaLnBrk="1" hangingPunct="1"/>
              <a:t>10</a:t>
            </a:fld>
            <a:endParaRPr lang="lt-LT" altLang="en-US"/>
          </a:p>
        </p:txBody>
      </p:sp>
      <p:pic>
        <p:nvPicPr>
          <p:cNvPr id="38917" name="Picture 2" descr="C:\Users\Raminta\Desktop\MKI_7 20140420 iki uzsiregistruoti i MKI_7\foto pristatymui\MEDIS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84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8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pasipildė skyreliais: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susitikimai,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profesijų abėcėlė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bei ketinamais tęsti ir kitais mokslo metais...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10A860-94D9-4BC5-9D68-14CD6CA39AF2}" type="slidenum">
              <a:rPr lang="lt-LT" altLang="en-US"/>
              <a:pPr eaLnBrk="1" hangingPunct="1"/>
              <a:t>11</a:t>
            </a:fld>
            <a:endParaRPr lang="lt-LT" altLang="en-US"/>
          </a:p>
        </p:txBody>
      </p:sp>
      <p:pic>
        <p:nvPicPr>
          <p:cNvPr id="43013" name="Picture 5" descr="C:\Users\Raminta\Desktop\MKI_7 20140420 iki uzsiregistruoti i MKI_7\foto pristatymui\susitikim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029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:\Users\Raminta\Desktop\MKI_7 20140420 iki uzsiregistruoti i MKI_7\foto pristatymui\a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ECE823-39F1-4A57-A4C5-151B371FF496}" type="slidenum">
              <a:rPr lang="lt-LT" altLang="en-US"/>
              <a:pPr eaLnBrk="1" hangingPunct="1"/>
              <a:t>12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2013/2014 m.m.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2150" y="1752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Pavyko </a:t>
            </a:r>
            <a:r>
              <a:rPr lang="en-US" altLang="en-US" dirty="0" err="1" smtClean="0"/>
              <a:t>sudominti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kolegas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lt-LT" altLang="en-US" dirty="0" smtClean="0"/>
              <a:t>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projektą</a:t>
            </a:r>
            <a:r>
              <a:rPr lang="en-US" altLang="en-US" dirty="0" smtClean="0"/>
              <a:t> „Students professions tree“ </a:t>
            </a:r>
            <a:r>
              <a:rPr lang="en-US" altLang="en-US" dirty="0" err="1" smtClean="0"/>
              <a:t>įtraukt</a:t>
            </a:r>
            <a:r>
              <a:rPr lang="lt-LT" altLang="en-US" dirty="0" smtClean="0"/>
              <a:t>os</a:t>
            </a:r>
            <a:r>
              <a:rPr lang="en-US" altLang="en-US" dirty="0" smtClean="0"/>
              <a:t>  7 </a:t>
            </a:r>
            <a:r>
              <a:rPr lang="en-US" altLang="en-US" dirty="0" err="1" smtClean="0"/>
              <a:t>rajono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mokykl</a:t>
            </a:r>
            <a:r>
              <a:rPr lang="lt-LT" altLang="en-US" dirty="0" smtClean="0"/>
              <a:t>os</a:t>
            </a:r>
            <a:r>
              <a:rPr lang="en-US" altLang="en-US" dirty="0" smtClean="0"/>
              <a:t>, 31 </a:t>
            </a:r>
            <a:r>
              <a:rPr lang="en-US" altLang="en-US" dirty="0" err="1" smtClean="0"/>
              <a:t>pedagog</a:t>
            </a:r>
            <a:r>
              <a:rPr lang="lt-LT" altLang="en-US" dirty="0" smtClean="0"/>
              <a:t>as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0750" y="3733800"/>
            <a:ext cx="7772400" cy="2209800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Prie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prisijungė</a:t>
            </a:r>
            <a:r>
              <a:rPr lang="en-US" altLang="en-US" dirty="0" smtClean="0"/>
              <a:t> 15 </a:t>
            </a:r>
            <a:r>
              <a:rPr lang="en-US" altLang="en-US" dirty="0" err="1" smtClean="0"/>
              <a:t>mokyklų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partnerių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didžiuliu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būriu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pedagogų</a:t>
            </a:r>
            <a:r>
              <a:rPr lang="en-US" altLang="en-US" dirty="0" smtClean="0"/>
              <a:t>.</a:t>
            </a:r>
            <a:endParaRPr lang="lt-LT" altLang="en-US" dirty="0" smtClean="0"/>
          </a:p>
          <a:p>
            <a:r>
              <a:rPr lang="en-US" altLang="en-US" dirty="0" err="1" smtClean="0"/>
              <a:t>Mokinių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publikuojami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Blog'e</a:t>
            </a:r>
            <a:r>
              <a:rPr lang="en-US" altLang="en-US" dirty="0" smtClean="0"/>
              <a:t>. 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9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altLang="en-US" dirty="0" err="1" smtClean="0"/>
              <a:t>individualus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mokiniais</a:t>
            </a:r>
            <a:r>
              <a:rPr lang="lt-LT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grupėse</a:t>
            </a:r>
            <a:r>
              <a:rPr lang="lt-LT" altLang="en-US" dirty="0"/>
              <a:t>:</a:t>
            </a:r>
            <a:r>
              <a:rPr lang="en-US" altLang="en-US" dirty="0" smtClean="0"/>
              <a:t> </a:t>
            </a:r>
            <a:endParaRPr lang="lt-LT" altLang="en-US" dirty="0" smtClean="0"/>
          </a:p>
          <a:p>
            <a:r>
              <a:rPr lang="en-US" altLang="en-US" dirty="0" smtClean="0"/>
              <a:t>1-4 </a:t>
            </a:r>
            <a:r>
              <a:rPr lang="en-US" altLang="en-US" dirty="0" err="1" smtClean="0"/>
              <a:t>klasės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piešė</a:t>
            </a:r>
            <a:r>
              <a:rPr lang="en-US" altLang="en-US" dirty="0" smtClean="0"/>
              <a:t> ant </a:t>
            </a:r>
            <a:r>
              <a:rPr lang="en-US" altLang="en-US" dirty="0" err="1" smtClean="0"/>
              <a:t>popieriaus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5-tokai —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juo</a:t>
            </a:r>
            <a:r>
              <a:rPr lang="en-US" altLang="en-US" dirty="0" smtClean="0"/>
              <a:t> 6-tokai </a:t>
            </a:r>
            <a:r>
              <a:rPr lang="en-US" altLang="en-US" dirty="0" err="1" smtClean="0"/>
              <a:t>rašė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7-tokai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sudėtingesnius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dokumentus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9C4254-C4C2-4A00-A1B3-6984BCA13EF6}" type="slidenum">
              <a:rPr lang="lt-LT" altLang="en-US"/>
              <a:pPr eaLnBrk="1" hangingPunct="1"/>
              <a:t>13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metodo taikymas, tai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8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/>
          <a:lstStyle/>
          <a:p>
            <a:r>
              <a:rPr lang="lt-LT" altLang="en-US" dirty="0" smtClean="0"/>
              <a:t>9-tokai ir 10-tokai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medžio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stuktūrines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kompozicijas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derino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tekstūras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užpildus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12-tokai </a:t>
            </a:r>
            <a:r>
              <a:rPr lang="en-US" altLang="en-US" dirty="0" err="1" smtClean="0"/>
              <a:t>modeliavo</a:t>
            </a:r>
            <a:r>
              <a:rPr lang="en-US" altLang="en-US" dirty="0" smtClean="0"/>
              <a:t> visa </a:t>
            </a:r>
            <a:r>
              <a:rPr lang="en-US" altLang="en-US" dirty="0" err="1" smtClean="0"/>
              <a:t>medį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analizavo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kaleidoskopą</a:t>
            </a:r>
            <a:r>
              <a:rPr lang="lt-LT" altLang="en-US" dirty="0" smtClean="0"/>
              <a:t>,</a:t>
            </a:r>
            <a:r>
              <a:rPr lang="en-US" altLang="en-US" dirty="0" smtClean="0"/>
              <a:t> </a:t>
            </a:r>
            <a:r>
              <a:rPr lang="lt-LT" altLang="en-US" dirty="0" smtClean="0"/>
              <a:t>kalbėjo angliškai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14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2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19088" y="1981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5-okai </a:t>
            </a:r>
            <a:r>
              <a:rPr lang="en-US" altLang="en-US" dirty="0" err="1" smtClean="0"/>
              <a:t>lietuvių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pamokoje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lietuviškai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išverčia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kalbą</a:t>
            </a:r>
            <a:r>
              <a:rPr lang="en-US" altLang="en-US" dirty="0" smtClean="0"/>
              <a:t> per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en-US" altLang="en-US" dirty="0" err="1" smtClean="0"/>
              <a:t>Šį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atsineša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informatikos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iliustruoja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svajonių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papasakoja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draugams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TwinSpace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aplinkoje</a:t>
            </a:r>
            <a:r>
              <a:rPr lang="en-US" altLang="en-US" dirty="0" smtClean="0"/>
              <a:t>.  </a:t>
            </a:r>
            <a:endParaRPr lang="lt-LT" alt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A46C2-AE63-4E76-9470-9698AF72ECC4}" type="slidenum">
              <a:rPr lang="lt-LT" altLang="en-US"/>
              <a:pPr eaLnBrk="1" hangingPunct="1"/>
              <a:t>15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Dalykų integracija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9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124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37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PAŽIŪRĖKIME</a:t>
            </a:r>
            <a:endParaRPr lang="en-US" sz="3700" dirty="0">
              <a:solidFill>
                <a:schemeClr val="accent6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1752600"/>
          </a:xfrm>
        </p:spPr>
        <p:txBody>
          <a:bodyPr>
            <a:normAutofit/>
          </a:bodyPr>
          <a:lstStyle/>
          <a:p>
            <a:r>
              <a:rPr lang="lt-LT" altLang="en-US" dirty="0">
                <a:hlinkClick r:id="rId2"/>
              </a:rPr>
              <a:t>https://</a:t>
            </a:r>
            <a:r>
              <a:rPr lang="lt-LT" altLang="en-US" dirty="0" smtClean="0">
                <a:hlinkClick r:id="rId2"/>
              </a:rPr>
              <a:t>animoto.com/play/YnOaOFT165Vd3pfBAajNtA</a:t>
            </a:r>
            <a:endParaRPr lang="lt-LT" altLang="en-US" dirty="0" smtClean="0"/>
          </a:p>
          <a:p>
            <a:endParaRPr lang="lt-LT" altLang="en-US" dirty="0" smtClean="0"/>
          </a:p>
          <a:p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Rezultatas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2925" y="1739900"/>
            <a:ext cx="8229600" cy="1231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Sukurti </a:t>
            </a:r>
            <a:r>
              <a:rPr lang="lt-LT" altLang="en-US" dirty="0" smtClean="0"/>
              <a:t>profesijų </a:t>
            </a:r>
            <a:r>
              <a:rPr lang="lt-LT" altLang="en-US" dirty="0" smtClean="0"/>
              <a:t>medžiai.</a:t>
            </a:r>
            <a:endParaRPr lang="lt-LT" altLang="en-US" dirty="0" smtClean="0"/>
          </a:p>
          <a:p>
            <a:r>
              <a:rPr lang="lt-LT" altLang="en-US" dirty="0"/>
              <a:t>D</a:t>
            </a:r>
            <a:r>
              <a:rPr lang="en-US" altLang="en-US" dirty="0" err="1" smtClean="0"/>
              <a:t>alyviai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apdovanoti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eTwinning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Padėkos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raštais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1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Praktinė dalis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2209800"/>
            <a:ext cx="8229600" cy="2011363"/>
          </a:xfrm>
        </p:spPr>
        <p:txBody>
          <a:bodyPr/>
          <a:lstStyle/>
          <a:p>
            <a:r>
              <a:rPr lang="lt-LT" dirty="0" smtClean="0"/>
              <a:t>Veiklos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0572"/>
            <a:ext cx="8553450" cy="47625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200" dirty="0" smtClean="0"/>
              <a:t>Įrašykite adresą: www.etwinning.net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594"/>
            <a:ext cx="801052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5410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Pasirinkite norimą kalbą. Prisijunkite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1469973"/>
            <a:ext cx="8220075" cy="53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1396822"/>
            <a:ext cx="4876800" cy="2870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1396822"/>
            <a:ext cx="1524000" cy="66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47712D-D973-40D9-B09D-E52206D88A02}" type="slidenum">
              <a:rPr lang="lt-LT" altLang="en-US"/>
              <a:pPr eaLnBrk="1" hangingPunct="1"/>
              <a:t>2</a:t>
            </a:fld>
            <a:endParaRPr lang="lt-LT" altLang="en-US"/>
          </a:p>
        </p:txBody>
      </p:sp>
      <p:pic>
        <p:nvPicPr>
          <p:cNvPr id="26628" name="Picture 5" descr="C:\Users\Raminta\Desktop\MKI_7 20140420 iki uzsiregistruoti i MKI_7\foto pristatymui\apras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Tarptautinės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programos projektas</a:t>
            </a:r>
            <a:endParaRPr lang="en-US" sz="3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8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Įveskite vartotojo vardą ir slaptažodį. Prisijunkite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458255"/>
            <a:ext cx="8010525" cy="53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43400" y="1295133"/>
            <a:ext cx="2286000" cy="1219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295133"/>
            <a:ext cx="1981200" cy="144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11284" y="1295132"/>
            <a:ext cx="1299241" cy="1829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darbastalį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106"/>
            <a:ext cx="8553450" cy="17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672"/>
            <a:ext cx="8534400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1950" y="3276906"/>
            <a:ext cx="8553450" cy="6854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Skaitykite naujienas, tvarkykite  profilį, kurkite projektus, ieškokite </a:t>
            </a:r>
            <a:r>
              <a:rPr lang="lt-LT" i="1" dirty="0" smtClean="0"/>
              <a:t>eTwinning</a:t>
            </a:r>
            <a:r>
              <a:rPr lang="lt-LT" dirty="0" smtClean="0"/>
              <a:t> dalyvių,  bendraukite mokytojų kambariuose, naudokitės ištekliais...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396822"/>
            <a:ext cx="3429000" cy="812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619652"/>
            <a:ext cx="1219200" cy="2171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3600" y="3619652"/>
            <a:ext cx="838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3779889"/>
            <a:ext cx="280987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759610"/>
            <a:ext cx="1139006" cy="119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38775" y="3779889"/>
            <a:ext cx="35242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1800" y="3619652"/>
            <a:ext cx="1981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Ieškokite arba patys kurkite naujus </a:t>
            </a:r>
            <a:r>
              <a:rPr lang="lt-LT" i="1" dirty="0" smtClean="0"/>
              <a:t>eTwinning </a:t>
            </a:r>
            <a:r>
              <a:rPr lang="lt-LT" dirty="0" smtClean="0"/>
              <a:t>projektus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304"/>
            <a:ext cx="8553450" cy="4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714071" y="1371600"/>
            <a:ext cx="2448729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1447800"/>
            <a:ext cx="4505326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projekto privačią erdvę </a:t>
            </a:r>
            <a:r>
              <a:rPr lang="lt-LT" i="1" dirty="0" smtClean="0"/>
              <a:t>TwinSpace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00200" y="5334000"/>
            <a:ext cx="487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140" y="1636444"/>
            <a:ext cx="5173894" cy="383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82" y="1107371"/>
            <a:ext cx="32804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 vieną iš savo erdvių „TwinSpace“</a:t>
            </a:r>
            <a:endParaRPr lang="lt-LT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5006895" y="954152"/>
            <a:ext cx="3206327" cy="45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Pasikeiskite kalbą šiai sesijai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000" dirty="0" smtClean="0"/>
              <a:t>(jei norite pasikeisti kalbą visam laikui, keiskite ją profilyje)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199" y="2213080"/>
            <a:ext cx="1015309" cy="64735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497" y="3350867"/>
            <a:ext cx="5109381" cy="951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4508" y="2536756"/>
            <a:ext cx="155506" cy="234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314508" y="3784124"/>
            <a:ext cx="15550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4508" y="4672353"/>
            <a:ext cx="1555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0810" y="4650247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7633" y="1964855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6826" y="2334243"/>
            <a:ext cx="267234" cy="199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338" y="2398767"/>
            <a:ext cx="15244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Peržiūrėkite, kaip „TwinSpace“ </a:t>
            </a:r>
          </a:p>
          <a:p>
            <a:r>
              <a:rPr lang="lt-LT" sz="1350" dirty="0"/>
              <a:t>matoma visiems </a:t>
            </a:r>
          </a:p>
          <a:p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014" y="1786949"/>
            <a:ext cx="160933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Pakeiskite „TwinSpace“ nustatymus</a:t>
            </a:r>
          </a:p>
          <a:p>
            <a:r>
              <a:rPr lang="lt-LT" sz="1350" dirty="0"/>
              <a:t>Pasikeiskite savo profilį</a:t>
            </a:r>
          </a:p>
          <a:p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96" y="4106813"/>
            <a:ext cx="1928970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014" y="4263430"/>
            <a:ext cx="1535441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618" y="1578156"/>
            <a:ext cx="179460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Naršykite skirtinguose </a:t>
            </a:r>
          </a:p>
          <a:p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014" y="3426333"/>
            <a:ext cx="153544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ar kurkite puslapius, </a:t>
            </a:r>
          </a:p>
          <a:p>
            <a:r>
              <a:rPr lang="lt-LT" sz="1350" dirty="0" smtClean="0"/>
              <a:t>nuotraukas ir video</a:t>
            </a:r>
            <a:endParaRPr lang="lt-LT" sz="135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431" y="1407453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985" y="1411510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221" y="5271019"/>
            <a:ext cx="0" cy="3196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89601" y="5552415"/>
            <a:ext cx="160927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Pradėkite asmeninį pokalbį su kitu prisijungusiu nariu.</a:t>
            </a:r>
            <a:endParaRPr lang="lt-LT" sz="135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Naujos erdvės </a:t>
            </a:r>
            <a:r>
              <a:rPr lang="lt-LT" i="1" dirty="0" smtClean="0"/>
              <a:t>TwinSpace</a:t>
            </a:r>
            <a:r>
              <a:rPr lang="lt-LT" dirty="0" smtClean="0"/>
              <a:t> apžvalga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139" y="1736593"/>
            <a:ext cx="5679460" cy="3162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019" y="4253550"/>
            <a:ext cx="133674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Sukurkite naują puslapį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25139" y="5120024"/>
            <a:ext cx="28022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puslapius, kuriuos suarchyvavote ir taip padarėte nematomais. Šiuos puslapius galima padaryti vėl matomais.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9819" y="3001618"/>
            <a:ext cx="1074654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pasirinktus puslapius</a:t>
            </a:r>
            <a:endParaRPr lang="lt-LT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37410" y="3624266"/>
            <a:ext cx="135335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Keiskite puslapių tvarką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591811" y="3945356"/>
            <a:ext cx="143487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kas sukūrė ir redagavo puslapį</a:t>
            </a:r>
            <a:endParaRPr lang="lt-LT" sz="135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16554" y="4453187"/>
            <a:ext cx="1199" cy="666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90766" y="4010643"/>
            <a:ext cx="92738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90765" y="4199271"/>
            <a:ext cx="134374" cy="9663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61323" y="3359409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445351" y="4207025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Kurkite puslapius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00" y="1483585"/>
            <a:ext cx="5765392" cy="420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597" y="1006043"/>
            <a:ext cx="305325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matyti šį puslapį*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102482" y="787923"/>
            <a:ext cx="179145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redaguoti šį puslapį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89527" y="2309780"/>
            <a:ext cx="130241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Formatuokite puslapio turinį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800612" y="2877329"/>
            <a:ext cx="111248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Įterpkite nuotrauką, video ar failą iš išteklių, atsiųstų į medžiagos skyrelį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961" y="3878414"/>
            <a:ext cx="1658729" cy="1962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Archyvuokite šį puslapį - tai reiškia, kad šis puslapis daugiau nebebus matomas erdvėje „TwinSpace“. Šią būseną visada galėsite grąžinti į pradinę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0613" y="5293138"/>
            <a:ext cx="10385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Atšaukti redagavimą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771272" y="1472794"/>
            <a:ext cx="1242397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Nepamirškite išsaugoti pakeitimų kaskart redaguodami puslapį!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1872" y="794684"/>
            <a:ext cx="2194594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Spustelėkite pavadinimą, kad galėtumėte redaguoti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962" y="2459821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91940" y="5443179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10585" y="5445550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81245" y="1758674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1"/>
          </p:cNvCxnSpPr>
          <p:nvPr/>
        </p:nvCxnSpPr>
        <p:spPr>
          <a:xfrm flipH="1" flipV="1">
            <a:off x="6307018" y="2486285"/>
            <a:ext cx="1493594" cy="11643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098800" y="1303044"/>
            <a:ext cx="293077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06461" y="1302515"/>
            <a:ext cx="206978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738655" y="1302516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4810" y="5989444"/>
            <a:ext cx="6205096" cy="715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b="1" dirty="0" smtClean="0"/>
              <a:t>*Pastaba</a:t>
            </a:r>
            <a:r>
              <a:rPr lang="lt-LT" sz="1350" dirty="0"/>
              <a:t>: jei publikuojate puslapį viešai, įsitikinkite, kad nepažeidžiate nuotraukų, video ir failų autorių teisių. Jei nuotraukose ar vaizdo įrašuose matomi nepilnamečiai, būtina turėti jų tėvų sutikimą publikuoti medžiagą internete.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Puslapių kūrimas: redagavimo režimas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590" y="1801929"/>
            <a:ext cx="5065295" cy="413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964" y="4244004"/>
            <a:ext cx="157755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albumus ir </a:t>
            </a:r>
          </a:p>
          <a:p>
            <a:r>
              <a:rPr lang="lt-LT" sz="1350" dirty="0" smtClean="0"/>
              <a:t>tvarkykite savo nuotraukas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7343953" y="4055358"/>
            <a:ext cx="1726155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ar pasirinkite nuotraukas </a:t>
            </a:r>
          </a:p>
          <a:p>
            <a:r>
              <a:rPr lang="lt-LT" sz="1350" dirty="0" smtClean="0"/>
              <a:t>iš savo kompiuterio, </a:t>
            </a:r>
          </a:p>
          <a:p>
            <a:r>
              <a:rPr lang="lt-LT" sz="1350" dirty="0" smtClean="0"/>
              <a:t>kad galėtumėte įkelti jas į savo</a:t>
            </a:r>
            <a:r>
              <a:rPr lang="fr-BE" sz="1350" dirty="0" smtClean="0"/>
              <a:t> </a:t>
            </a:r>
            <a:r>
              <a:rPr lang="lt-LT" sz="1350" dirty="0" smtClean="0"/>
              <a:t>„TwinSpace“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30909" y="2931579"/>
            <a:ext cx="1749613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 medžiagos skyrelyje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53559" y="6193955"/>
            <a:ext cx="6164841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80522" y="3210916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80522" y="4519993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43754" y="4398855"/>
            <a:ext cx="3100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nuotraukos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87" y="2205451"/>
            <a:ext cx="6779235" cy="3386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4210374"/>
            <a:ext cx="225354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vaizdo įrašus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139041" y="1325852"/>
            <a:ext cx="18578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„Pridėti vaizdo įrašą“ ir įterpkite video iš svetainės „YouTube“ ar „Vimeo“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252487" y="1533602"/>
            <a:ext cx="171238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5086" y="6112990"/>
            <a:ext cx="6234818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249182"/>
            <a:ext cx="0" cy="6894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17656" y="2041432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vaizdo įrašai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24" y="2392616"/>
            <a:ext cx="6350360" cy="3201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3" y="4210374"/>
            <a:ext cx="163470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failus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202897" y="1316981"/>
            <a:ext cx="152532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failą čia ar spustelėkite „Siųsti failą“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311564" y="1533602"/>
            <a:ext cx="164407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4717" y="6096769"/>
            <a:ext cx="6164841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041433"/>
            <a:ext cx="0" cy="160835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18855" y="2041433"/>
            <a:ext cx="3298" cy="42822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failai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7" y="1186194"/>
            <a:ext cx="6614746" cy="473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582" y="3003166"/>
            <a:ext cx="77249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Forumų sąrašas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52581" y="3570301"/>
            <a:ext cx="79098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548583" y="3002137"/>
            <a:ext cx="25543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Naujausi įrašai visuose forumuose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742544" y="4466299"/>
            <a:ext cx="235706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Jūsų naujausi įrašai forumuose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59878" y="2755543"/>
            <a:ext cx="4470400" cy="90987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25075" y="3162674"/>
            <a:ext cx="13480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43569" y="3790462"/>
            <a:ext cx="202277" cy="135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800600" cy="4953000"/>
          </a:xfrm>
        </p:spPr>
        <p:txBody>
          <a:bodyPr/>
          <a:lstStyle/>
          <a:p>
            <a:r>
              <a:rPr lang="lt-LT" altLang="en-US" smtClean="0"/>
              <a:t>bendravimą ir keitimąsi informacija tarp Europos mokyklų. </a:t>
            </a:r>
          </a:p>
          <a:p>
            <a:r>
              <a:rPr lang="lt-LT" altLang="en-US" smtClean="0"/>
              <a:t>Dalyvauja 42 partneriai iš 7 šalių (Armėnijos, Ukrainos, Bulgarijos, Rumunijos, Turkijos, Lenkijos ir Lietuvos).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F2DDA4-B26C-4161-B25D-55805D996E43}" type="slidenum">
              <a:rPr lang="lt-LT" altLang="en-US"/>
              <a:pPr eaLnBrk="1" hangingPunct="1"/>
              <a:t>3</a:t>
            </a:fld>
            <a:endParaRPr lang="lt-LT" altLang="en-US"/>
          </a:p>
        </p:txBody>
      </p:sp>
      <p:pic>
        <p:nvPicPr>
          <p:cNvPr id="27653" name="Picture 6" descr="C:\Users\Raminta\Desktop\MKI_7 20140420 iki uzsiregistruoti i MKI_7\foto pristatymui\Sal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333625"/>
            <a:ext cx="4203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Projektas apima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1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52" y="1989946"/>
            <a:ext cx="6101915" cy="3096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491" y="3188312"/>
            <a:ext cx="109757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Forumo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54332" y="3753852"/>
            <a:ext cx="121873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Forumo temos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4333" y="4247657"/>
            <a:ext cx="121873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forumo temą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521155" y="3380868"/>
            <a:ext cx="128110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forumų sąrašą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73064" y="3528352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73064" y="3893521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73064" y="425291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12782" y="3525790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 — temų kūrimas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34" y="1379996"/>
            <a:ext cx="6845665" cy="5335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73" y="3025983"/>
            <a:ext cx="107900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Temos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883717" y="5195903"/>
            <a:ext cx="3376565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Rašykite savo atsakymą į šią temą čia ir išsaugokite.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622474" y="2555518"/>
            <a:ext cx="23368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forumo temų sąrašą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99080" y="3157836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31015" y="2855600"/>
            <a:ext cx="40791" cy="1703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 — atsakymas į temą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6" y="1539564"/>
            <a:ext cx="8596814" cy="450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9909" y="3378290"/>
            <a:ext cx="138941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Pokalbių langas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640" y="5365973"/>
            <a:ext cx="162595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Kalbėkite čia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596" y="6240715"/>
            <a:ext cx="4714004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Mokytojai gali peržiūrėti šio forumo pokalbių istoriją. Įrašai ištrinami po 3 mėnesių.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7961" y="3068418"/>
            <a:ext cx="160651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sąrašą, kas yra šiame pokalbių kambaryje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781655" y="2820060"/>
            <a:ext cx="3298" cy="2591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Pokalbiai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71" y="1773170"/>
            <a:ext cx="7044489" cy="405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1297966"/>
            <a:ext cx="132022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narių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076" y="1296282"/>
            <a:ext cx="206276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Filtruokite pagal narių tipą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71" y="3798460"/>
            <a:ext cx="11182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Narių sąrašas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1227" y="5892722"/>
            <a:ext cx="170290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Pakeiskite nario tipą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5913" y="3724385"/>
            <a:ext cx="128471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Panaikinkite narį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667" y="5892722"/>
            <a:ext cx="258668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mokinių slaptažodžius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1649" y="1676958"/>
            <a:ext cx="157897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Kvieskite naujus narius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766813" y="5486400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138666" y="5469157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00773" y="251760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77048" y="2445996"/>
            <a:ext cx="12175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Siųskite žinutę visiems šios „TwinSpace“ nariams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158892" y="3885298"/>
            <a:ext cx="51815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</p:cNvCxnSpPr>
          <p:nvPr/>
        </p:nvCxnSpPr>
        <p:spPr>
          <a:xfrm flipH="1">
            <a:off x="7158892" y="1930874"/>
            <a:ext cx="262757" cy="3947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42678" y="1596365"/>
            <a:ext cx="13994" cy="8496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572389" y="1596365"/>
            <a:ext cx="4935" cy="3262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6915" b="69878"/>
          <a:stretch/>
        </p:blipFill>
        <p:spPr>
          <a:xfrm>
            <a:off x="2820342" y="769900"/>
            <a:ext cx="1626191" cy="1220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1477" y="984349"/>
            <a:ext cx="200444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1 – spauskite „Kviesti narius“, kad galėtumėte į savo „TwinSpace“ įtraukti naujus narius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477" y="2429582"/>
            <a:ext cx="200444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2 – pasirinkite, kokio tipo narius norite kviesti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41" y="6151269"/>
            <a:ext cx="395206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narį lankytoją.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812" y="5527426"/>
            <a:ext cx="21478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mokinį(-ius).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9428" y="803669"/>
            <a:ext cx="2774994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Pasirinkite, iš kokios šalies kviečiate mokytoją.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b="1" dirty="0" smtClean="0"/>
              <a:t>Atkreipkite dėmesį</a:t>
            </a:r>
            <a:r>
              <a:rPr lang="lt-LT" sz="1350" dirty="0" smtClean="0"/>
              <a:t>, jeigu ši šalis dalyvauja programoje „eTwinning“, tuomet mokytojus galite pridėti „eTwinning“ darbastalyje.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75" y="2165786"/>
            <a:ext cx="19240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250" y="2218784"/>
            <a:ext cx="3181350" cy="1457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71" y="4947697"/>
            <a:ext cx="5159741" cy="109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395" y="4341800"/>
            <a:ext cx="5346835" cy="1060364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5" idx="1"/>
          </p:cNvCxnSpPr>
          <p:nvPr/>
        </p:nvCxnSpPr>
        <p:spPr>
          <a:xfrm flipH="1">
            <a:off x="4093395" y="2947447"/>
            <a:ext cx="146285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 flipH="1" flipV="1">
            <a:off x="3993662" y="3290277"/>
            <a:ext cx="2773151" cy="105152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 flipH="1">
            <a:off x="2820342" y="3735754"/>
            <a:ext cx="868520" cy="12119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65857" y="1346775"/>
            <a:ext cx="818574" cy="110905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/>
              <a:t>Nariai — naujų narių </a:t>
            </a:r>
            <a:r>
              <a:rPr lang="lt-LT" dirty="0" smtClean="0"/>
              <a:t>pridėjimas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71" y="1825625"/>
            <a:ext cx="757245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34" y="1390607"/>
            <a:ext cx="1952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350" dirty="0" smtClean="0"/>
              <a:t>Kurkite naują el. laišką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945" y="2137781"/>
            <a:ext cx="341575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kiek neperskaitytų žinučių turite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9741" y="4318289"/>
            <a:ext cx="312829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Peržiūrėkite daugiau informacijos apie šį el. laišką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7674" y="2864617"/>
            <a:ext cx="266930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Perkelkite el. laišką į „Šiukšliadėžę“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3564" y="5696440"/>
            <a:ext cx="270625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daugiau savo el. laiškų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08696" y="2267513"/>
            <a:ext cx="37684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468033" y="4459728"/>
            <a:ext cx="191044" cy="285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</p:cNvCxnSpPr>
          <p:nvPr/>
        </p:nvCxnSpPr>
        <p:spPr>
          <a:xfrm flipH="1" flipV="1">
            <a:off x="7090569" y="5586044"/>
            <a:ext cx="146122" cy="1103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024507" y="3164700"/>
            <a:ext cx="1893" cy="2037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i="1" dirty="0" smtClean="0"/>
              <a:t>TwinMail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39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18" y="1825625"/>
            <a:ext cx="586176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51" y="1384746"/>
            <a:ext cx="855229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„TwinSpace“ profilį ir pasikeiskite savo profilio nuotrauką bei atnaujinkite informaciją rodomą jūsų profilyje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417" y="2779138"/>
            <a:ext cx="362989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visų savo erdvių „TwinSpace“ sąrašą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6954" y="4364076"/>
            <a:ext cx="21662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Palikite žinutę šiam nariui.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dirty="0"/>
              <a:t>Ji bus matoma visose jo/jos erdvėse „TwinSpace“</a:t>
            </a:r>
            <a:endParaRPr lang="lt-LT" sz="135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310150" y="2407301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38735" y="1684829"/>
            <a:ext cx="8219" cy="5861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967" y="1825625"/>
            <a:ext cx="6994066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8" y="2307358"/>
            <a:ext cx="46892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937" y="4061912"/>
            <a:ext cx="13677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936" y="4242567"/>
            <a:ext cx="222741" cy="558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5337" y="4435473"/>
            <a:ext cx="681894" cy="58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963507" y="2016370"/>
            <a:ext cx="461108" cy="67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231" y="3645966"/>
            <a:ext cx="1691477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953" y="4107631"/>
            <a:ext cx="166045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6775939" y="4673171"/>
            <a:ext cx="533014" cy="2077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6708" y="4911464"/>
            <a:ext cx="21336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Trumpai aprašykite save čia.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 — redaguokite profilį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880" y="1825625"/>
            <a:ext cx="5338239" cy="4351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0326" y="1352833"/>
            <a:ext cx="449810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čia ir atsidarykite „TwinSpace“ nustatymų skyrelį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8449" y="4001294"/>
            <a:ext cx="1238350" cy="734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savo „TwinSpace“ išvaizdą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49" y="3297412"/>
            <a:ext cx="109855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pavadinimą ir aprašymą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895" y="4481827"/>
            <a:ext cx="1367306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</a:t>
            </a:r>
          </a:p>
          <a:p>
            <a:r>
              <a:rPr lang="lt-LT" sz="1350" dirty="0" err="1" smtClean="0"/>
              <a:t>„TwinSpace“ logotipą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727200" y="3551327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27200" y="4735741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990459" y="1652917"/>
            <a:ext cx="4310" cy="2540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Nustatymai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Sukurti </a:t>
            </a:r>
            <a:r>
              <a:rPr lang="lt-LT" i="1" dirty="0" smtClean="0"/>
              <a:t>Profesijų medį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(kamienas)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Lapai (užrašyta profesija)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su lapais (klijuojami lapai)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/>
          </a:p>
          <a:p>
            <a:r>
              <a:rPr lang="lt-LT" dirty="0" smtClean="0"/>
              <a:t>Rezultatą pasižiūrėti </a:t>
            </a:r>
            <a:r>
              <a:rPr lang="lt-LT" i="1" dirty="0" smtClean="0"/>
              <a:t>TwinSpace</a:t>
            </a:r>
            <a:r>
              <a:rPr lang="lt-LT" dirty="0" smtClean="0"/>
              <a:t> erdvėje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3276600"/>
          </a:xfrm>
        </p:spPr>
        <p:txBody>
          <a:bodyPr/>
          <a:lstStyle/>
          <a:p>
            <a:r>
              <a:rPr lang="lt-LT" altLang="en-US" dirty="0" smtClean="0"/>
              <a:t>dalyviai turi galimybę pasidalinti ir pateikti savo rezultatus tarptautinės bendruomenės </a:t>
            </a:r>
          </a:p>
          <a:p>
            <a:r>
              <a:rPr lang="lt-LT" altLang="en-US" dirty="0" smtClean="0"/>
              <a:t>BLOG’e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6182-3DAF-45B4-A10B-C5B766AAE271}" type="slidenum">
              <a:rPr lang="lt-LT" altLang="en-US"/>
              <a:pPr eaLnBrk="1" hangingPunct="1"/>
              <a:t>4</a:t>
            </a:fld>
            <a:endParaRPr lang="lt-LT" altLang="en-US"/>
          </a:p>
        </p:txBody>
      </p:sp>
      <p:pic>
        <p:nvPicPr>
          <p:cNvPr id="29701" name="Picture 7" descr="C:\Users\Raminta\Desktop\MKI_7 20140420 iki uzsiregistruoti i MKI_7\foto pristatymui\Turk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105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48768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  <a:hlinkClick r:id="rId3"/>
              </a:rPr>
              <a:t>http://new-twinspace.etwinning.net/c/portal/layout?p_l_id=27872111</a:t>
            </a:r>
            <a:endParaRPr lang="lt-LT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rojekto</a:t>
            </a:r>
            <a:endParaRPr lang="en-US" sz="32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9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Registruotis</a:t>
            </a:r>
          </a:p>
          <a:p>
            <a:r>
              <a:rPr lang="lt-LT" dirty="0" smtClean="0"/>
              <a:t>Ieškoti eTwinning dalyvių</a:t>
            </a:r>
          </a:p>
          <a:p>
            <a:r>
              <a:rPr lang="lt-LT" dirty="0"/>
              <a:t>K</a:t>
            </a:r>
            <a:r>
              <a:rPr lang="lt-LT" dirty="0" smtClean="0"/>
              <a:t>viesti bendrauti</a:t>
            </a:r>
          </a:p>
          <a:p>
            <a:r>
              <a:rPr lang="lt-LT" dirty="0" smtClean="0"/>
              <a:t>Patvirtinti kvietimą</a:t>
            </a:r>
          </a:p>
          <a:p>
            <a:r>
              <a:rPr lang="lt-LT" dirty="0" smtClean="0"/>
              <a:t>Pasirinkti kortelę: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0" y="1676400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28745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856898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4" y="3288996"/>
            <a:ext cx="2328298" cy="1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46363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071427"/>
            <a:ext cx="2043113" cy="12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4" y="5349199"/>
            <a:ext cx="4778021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933700" y="1907381"/>
            <a:ext cx="8763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81425" y="2732187"/>
            <a:ext cx="1867976" cy="1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629" y="3091450"/>
            <a:ext cx="374297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1425" y="3796301"/>
            <a:ext cx="1095375" cy="1232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90824" y="4479101"/>
            <a:ext cx="581026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362200" y="4479101"/>
            <a:ext cx="1009650" cy="119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71850" y="4479101"/>
            <a:ext cx="176389" cy="1007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Junkitės ir tobulėkite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lt-LT" altLang="en-US" dirty="0" smtClean="0"/>
              <a:t>bendraujame</a:t>
            </a:r>
          </a:p>
          <a:p>
            <a:r>
              <a:rPr lang="lt-LT" altLang="en-US" dirty="0" smtClean="0"/>
              <a:t>lietuvių, </a:t>
            </a:r>
          </a:p>
          <a:p>
            <a:r>
              <a:rPr lang="lt-LT" altLang="en-US" dirty="0" smtClean="0"/>
              <a:t>anglų,  </a:t>
            </a:r>
          </a:p>
          <a:p>
            <a:r>
              <a:rPr lang="lt-LT" altLang="en-US" dirty="0" smtClean="0"/>
              <a:t>rusų </a:t>
            </a:r>
          </a:p>
          <a:p>
            <a:r>
              <a:rPr lang="lt-LT" altLang="en-US" dirty="0" smtClean="0"/>
              <a:t>ir kitomis partnerių</a:t>
            </a:r>
          </a:p>
          <a:p>
            <a:r>
              <a:rPr lang="lt-LT" altLang="en-US" dirty="0" smtClean="0"/>
              <a:t>kalbomis </a:t>
            </a:r>
            <a:r>
              <a:rPr lang="lt-LT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4B66C4-6638-4E1D-B2E9-E83A104B52AC}" type="slidenum">
              <a:rPr lang="lt-LT" altLang="en-US"/>
              <a:pPr eaLnBrk="1" hangingPunct="1"/>
              <a:t>5</a:t>
            </a:fld>
            <a:endParaRPr lang="lt-LT" altLang="en-US"/>
          </a:p>
        </p:txBody>
      </p:sp>
      <p:pic>
        <p:nvPicPr>
          <p:cNvPr id="30725" name="Picture 5" descr="C:\Users\Raminta\Desktop\MKI_7 20140420 iki uzsiregistruoti i MKI_7\foto pristatymui\Ukrain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67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Users\Raminta\Desktop\MKI_7 20140420 iki uzsiregistruoti i MKI_7\foto pristatymui\Ukraina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3952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rojekte</a:t>
            </a:r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3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lt-LT" altLang="en-US" smtClean="0"/>
              <a:t>mokinių amžius </a:t>
            </a:r>
          </a:p>
          <a:p>
            <a:r>
              <a:rPr lang="lt-LT" altLang="en-US" smtClean="0"/>
              <a:t>nuo 3 iki 19 metų...</a:t>
            </a:r>
          </a:p>
          <a:p>
            <a:r>
              <a:rPr lang="lt-LT" altLang="en-US" smtClean="0"/>
              <a:t>Yra net suaugusių klasės iš Turkijos.</a:t>
            </a:r>
            <a:endParaRPr lang="lt-LT" altLang="en-US" smtClean="0">
              <a:sym typeface="Wingdings" pitchFamily="2" charset="2"/>
            </a:endParaRPr>
          </a:p>
          <a:p>
            <a:r>
              <a:rPr lang="lt-LT" altLang="en-US" smtClean="0">
                <a:sym typeface="Wingdings" pitchFamily="2" charset="2"/>
              </a:rPr>
              <a:t>Nes profesijos pasirinkimas svarbus visiems.</a:t>
            </a:r>
            <a:r>
              <a:rPr lang="lt-LT" altLang="en-US" smtClean="0"/>
              <a:t/>
            </a:r>
            <a:br>
              <a:rPr lang="lt-LT" altLang="en-US" smtClean="0"/>
            </a:b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23686A-0166-4FA8-8E98-21896B9A612B}" type="slidenum">
              <a:rPr lang="lt-LT" altLang="en-US"/>
              <a:pPr eaLnBrk="1" hangingPunct="1"/>
              <a:t>6</a:t>
            </a:fld>
            <a:endParaRPr lang="lt-LT" altLang="en-US"/>
          </a:p>
        </p:txBody>
      </p:sp>
      <p:pic>
        <p:nvPicPr>
          <p:cNvPr id="31749" name="Picture 6" descr="C:\Users\Raminta\Desktop\MKI_7 20140420 iki uzsiregistruoti i MKI_7\foto pristatymui\Turkij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76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D</a:t>
            </a:r>
            <a:r>
              <a:rPr lang="lt-LT" sz="3200" dirty="0" smtClean="0"/>
              <a:t>alyvaujančių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7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648200"/>
          </a:xfrm>
        </p:spPr>
        <p:txBody>
          <a:bodyPr/>
          <a:lstStyle/>
          <a:p>
            <a:r>
              <a:rPr lang="lt-LT" altLang="en-US" dirty="0"/>
              <a:t>sužinoti mokinių svajonių profesijas;</a:t>
            </a:r>
          </a:p>
          <a:p>
            <a:r>
              <a:rPr lang="lt-LT" altLang="en-US" dirty="0"/>
              <a:t>sukurti profesijų medį;</a:t>
            </a:r>
          </a:p>
          <a:p>
            <a:r>
              <a:rPr lang="lt-LT" altLang="en-US" dirty="0"/>
              <a:t>keistis nuomonėmis, informacija, idėjomis, gerinti anglų kalbos žinias.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660801-03FD-4EFE-B27E-ABD740AAA47E}" type="slidenum">
              <a:rPr lang="lt-LT" altLang="en-US"/>
              <a:pPr eaLnBrk="1" hangingPunct="1"/>
              <a:t>7</a:t>
            </a:fld>
            <a:endParaRPr lang="lt-LT" altLang="en-US"/>
          </a:p>
        </p:txBody>
      </p:sp>
      <p:pic>
        <p:nvPicPr>
          <p:cNvPr id="33797" name="Picture 5" descr="C:\Users\Raminta\Desktop\MKI_7 20140420 iki uzsiregistruoti i MKI_7\foto pristatymui\akmeneli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0576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tikslas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7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4724400" cy="3810000"/>
          </a:xfrm>
        </p:spPr>
        <p:txBody>
          <a:bodyPr/>
          <a:lstStyle/>
          <a:p>
            <a:pPr>
              <a:buFontTx/>
              <a:buNone/>
            </a:pPr>
            <a:r>
              <a:rPr lang="lt-LT" altLang="en-US" b="1" u="sng" dirty="0" smtClean="0"/>
              <a:t>MEDŽIO KŪRIMAS </a:t>
            </a:r>
          </a:p>
          <a:p>
            <a:pPr>
              <a:buFontTx/>
              <a:buNone/>
            </a:pPr>
            <a:endParaRPr lang="lt-LT" altLang="en-US" b="1" u="sng" dirty="0" smtClean="0"/>
          </a:p>
          <a:p>
            <a:pPr>
              <a:buFont typeface="Arial" charset="0"/>
              <a:buChar char="•"/>
            </a:pPr>
            <a:r>
              <a:rPr lang="lt-LT" altLang="en-US" dirty="0" smtClean="0"/>
              <a:t>plakatas, instaliacija ir kt.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806BA5-1CAE-49C3-B945-3F4ACD616CEF}" type="slidenum">
              <a:rPr lang="lt-LT" altLang="en-US"/>
              <a:pPr eaLnBrk="1" hangingPunct="1"/>
              <a:t>8</a:t>
            </a:fld>
            <a:endParaRPr lang="lt-LT" altLang="en-US"/>
          </a:p>
        </p:txBody>
      </p:sp>
      <p:pic>
        <p:nvPicPr>
          <p:cNvPr id="36869" name="Picture 5" descr="C:\Users\Raminta\Desktop\MKI_7 20140420 iki uzsiregistruoti i MKI_7\foto pristatymui\med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290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Darbo eiga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7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800600" cy="4038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2. Medžio lapo kūrimas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Mokinio svajonių profesijos rašymas ant medžio lapo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CB4785-89E1-45CE-B050-999AC900A17A}" type="slidenum">
              <a:rPr lang="lt-LT" altLang="en-US"/>
              <a:pPr eaLnBrk="1" hangingPunct="1"/>
              <a:t>9</a:t>
            </a:fld>
            <a:endParaRPr lang="lt-LT" altLang="en-US"/>
          </a:p>
        </p:txBody>
      </p:sp>
      <p:pic>
        <p:nvPicPr>
          <p:cNvPr id="37893" name="Picture 2" descr="C:\Users\Raminta\Desktop\MKI_7 20140420 iki uzsiregistruoti i MKI_7\foto pristatymui\RASYTO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33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6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1107</Words>
  <Application>Microsoft Office PowerPoint</Application>
  <PresentationFormat>On-screen Show (4:3)</PresentationFormat>
  <Paragraphs>239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 Projektinės veiklos.   Naujasis TwinSpace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PAŽIŪRĖKIME</vt:lpstr>
      <vt:lpstr>PowerPoint Presentation</vt:lpstr>
      <vt:lpstr>Įrašykite adresą: www.etwinning.net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42</cp:revision>
  <cp:lastPrinted>2014-10-26T19:19:21Z</cp:lastPrinted>
  <dcterms:created xsi:type="dcterms:W3CDTF">2006-08-16T00:00:00Z</dcterms:created>
  <dcterms:modified xsi:type="dcterms:W3CDTF">2014-10-26T19:24:32Z</dcterms:modified>
</cp:coreProperties>
</file>