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094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4BF"/>
    <a:srgbClr val="4CB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7396"/>
            <a:ext cx="7772400" cy="2121759"/>
          </a:xfrm>
        </p:spPr>
        <p:txBody>
          <a:bodyPr anchor="b"/>
          <a:lstStyle>
            <a:lvl1pPr algn="ctr">
              <a:defRPr sz="533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00978"/>
            <a:ext cx="6858000" cy="1471405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314" indent="0" algn="ctr">
              <a:buNone/>
              <a:defRPr sz="1777"/>
            </a:lvl2pPr>
            <a:lvl3pPr marL="812627" indent="0" algn="ctr">
              <a:buNone/>
              <a:defRPr sz="1600"/>
            </a:lvl3pPr>
            <a:lvl4pPr marL="1218941" indent="0" algn="ctr">
              <a:buNone/>
              <a:defRPr sz="1422"/>
            </a:lvl4pPr>
            <a:lvl5pPr marL="1625255" indent="0" algn="ctr">
              <a:buNone/>
              <a:defRPr sz="1422"/>
            </a:lvl5pPr>
            <a:lvl6pPr marL="2031568" indent="0" algn="ctr">
              <a:buNone/>
              <a:defRPr sz="1422"/>
            </a:lvl6pPr>
            <a:lvl7pPr marL="2437882" indent="0" algn="ctr">
              <a:buNone/>
              <a:defRPr sz="1422"/>
            </a:lvl7pPr>
            <a:lvl8pPr marL="2844195" indent="0" algn="ctr">
              <a:buNone/>
              <a:defRPr sz="1422"/>
            </a:lvl8pPr>
            <a:lvl9pPr marL="3250509" indent="0" algn="ctr">
              <a:buNone/>
              <a:defRPr sz="142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43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4471"/>
            <a:ext cx="1971675" cy="516473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4471"/>
            <a:ext cx="5800725" cy="51647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94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9373"/>
            <a:ext cx="7886700" cy="2535106"/>
          </a:xfrm>
        </p:spPr>
        <p:txBody>
          <a:bodyPr anchor="b"/>
          <a:lstStyle>
            <a:lvl1pPr>
              <a:defRPr sz="533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8462"/>
            <a:ext cx="7886700" cy="1333152"/>
          </a:xfr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  <a:lvl2pPr marL="406314" indent="0">
              <a:buNone/>
              <a:defRPr sz="1777">
                <a:solidFill>
                  <a:schemeClr val="tx1">
                    <a:tint val="75000"/>
                  </a:schemeClr>
                </a:solidFill>
              </a:defRPr>
            </a:lvl2pPr>
            <a:lvl3pPr marL="812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1894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62525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031568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43788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2844195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250509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67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22355"/>
            <a:ext cx="3886200" cy="386684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22355"/>
            <a:ext cx="3886200" cy="386684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6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4473"/>
            <a:ext cx="7886700" cy="117797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3978"/>
            <a:ext cx="3868340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26153"/>
            <a:ext cx="3868340" cy="3274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93978"/>
            <a:ext cx="3887391" cy="732176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314" indent="0">
              <a:buNone/>
              <a:defRPr sz="1777" b="1"/>
            </a:lvl2pPr>
            <a:lvl3pPr marL="812627" indent="0">
              <a:buNone/>
              <a:defRPr sz="1600" b="1"/>
            </a:lvl3pPr>
            <a:lvl4pPr marL="1218941" indent="0">
              <a:buNone/>
              <a:defRPr sz="1422" b="1"/>
            </a:lvl4pPr>
            <a:lvl5pPr marL="1625255" indent="0">
              <a:buNone/>
              <a:defRPr sz="1422" b="1"/>
            </a:lvl5pPr>
            <a:lvl6pPr marL="2031568" indent="0">
              <a:buNone/>
              <a:defRPr sz="1422" b="1"/>
            </a:lvl6pPr>
            <a:lvl7pPr marL="2437882" indent="0">
              <a:buNone/>
              <a:defRPr sz="1422" b="1"/>
            </a:lvl7pPr>
            <a:lvl8pPr marL="2844195" indent="0">
              <a:buNone/>
              <a:defRPr sz="1422" b="1"/>
            </a:lvl8pPr>
            <a:lvl9pPr marL="3250509" indent="0">
              <a:buNone/>
              <a:defRPr sz="142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26153"/>
            <a:ext cx="3887391" cy="3274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02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08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73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6294"/>
            <a:ext cx="2949178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77484"/>
            <a:ext cx="4629150" cy="4330983"/>
          </a:xfrm>
        </p:spPr>
        <p:txBody>
          <a:bodyPr/>
          <a:lstStyle>
            <a:lvl1pPr>
              <a:defRPr sz="2844"/>
            </a:lvl1pPr>
            <a:lvl2pPr>
              <a:defRPr sz="2488"/>
            </a:lvl2pPr>
            <a:lvl3pPr>
              <a:defRPr sz="2133"/>
            </a:lvl3pPr>
            <a:lvl4pPr>
              <a:defRPr sz="1777"/>
            </a:lvl4pPr>
            <a:lvl5pPr>
              <a:defRPr sz="1777"/>
            </a:lvl5pPr>
            <a:lvl6pPr>
              <a:defRPr sz="1777"/>
            </a:lvl6pPr>
            <a:lvl7pPr>
              <a:defRPr sz="1777"/>
            </a:lvl7pPr>
            <a:lvl8pPr>
              <a:defRPr sz="1777"/>
            </a:lvl8pPr>
            <a:lvl9pPr>
              <a:defRPr sz="177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8324"/>
            <a:ext cx="2949178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6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6294"/>
            <a:ext cx="2949178" cy="142203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77484"/>
            <a:ext cx="4629150" cy="4330983"/>
          </a:xfrm>
        </p:spPr>
        <p:txBody>
          <a:bodyPr anchor="t"/>
          <a:lstStyle>
            <a:lvl1pPr marL="0" indent="0">
              <a:buNone/>
              <a:defRPr sz="2844"/>
            </a:lvl1pPr>
            <a:lvl2pPr marL="406314" indent="0">
              <a:buNone/>
              <a:defRPr sz="2488"/>
            </a:lvl2pPr>
            <a:lvl3pPr marL="812627" indent="0">
              <a:buNone/>
              <a:defRPr sz="2133"/>
            </a:lvl3pPr>
            <a:lvl4pPr marL="1218941" indent="0">
              <a:buNone/>
              <a:defRPr sz="1777"/>
            </a:lvl4pPr>
            <a:lvl5pPr marL="1625255" indent="0">
              <a:buNone/>
              <a:defRPr sz="1777"/>
            </a:lvl5pPr>
            <a:lvl6pPr marL="2031568" indent="0">
              <a:buNone/>
              <a:defRPr sz="1777"/>
            </a:lvl6pPr>
            <a:lvl7pPr marL="2437882" indent="0">
              <a:buNone/>
              <a:defRPr sz="1777"/>
            </a:lvl7pPr>
            <a:lvl8pPr marL="2844195" indent="0">
              <a:buNone/>
              <a:defRPr sz="1777"/>
            </a:lvl8pPr>
            <a:lvl9pPr marL="3250509" indent="0">
              <a:buNone/>
              <a:defRPr sz="177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8324"/>
            <a:ext cx="2949178" cy="3387196"/>
          </a:xfrm>
        </p:spPr>
        <p:txBody>
          <a:bodyPr/>
          <a:lstStyle>
            <a:lvl1pPr marL="0" indent="0">
              <a:buNone/>
              <a:defRPr sz="1422"/>
            </a:lvl1pPr>
            <a:lvl2pPr marL="406314" indent="0">
              <a:buNone/>
              <a:defRPr sz="1244"/>
            </a:lvl2pPr>
            <a:lvl3pPr marL="812627" indent="0">
              <a:buNone/>
              <a:defRPr sz="1066"/>
            </a:lvl3pPr>
            <a:lvl4pPr marL="1218941" indent="0">
              <a:buNone/>
              <a:defRPr sz="889"/>
            </a:lvl4pPr>
            <a:lvl5pPr marL="1625255" indent="0">
              <a:buNone/>
              <a:defRPr sz="889"/>
            </a:lvl5pPr>
            <a:lvl6pPr marL="2031568" indent="0">
              <a:buNone/>
              <a:defRPr sz="889"/>
            </a:lvl6pPr>
            <a:lvl7pPr marL="2437882" indent="0">
              <a:buNone/>
              <a:defRPr sz="889"/>
            </a:lvl7pPr>
            <a:lvl8pPr marL="2844195" indent="0">
              <a:buNone/>
              <a:defRPr sz="889"/>
            </a:lvl8pPr>
            <a:lvl9pPr marL="3250509" indent="0">
              <a:buNone/>
              <a:defRPr sz="88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73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4473"/>
            <a:ext cx="7886700" cy="1177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22355"/>
            <a:ext cx="7886700" cy="3866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48619"/>
            <a:ext cx="2057400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73AF0-FCDB-4BA3-95FA-B0CD0D4C5D7C}" type="datetimeFigureOut">
              <a:rPr lang="fr-FR" smtClean="0"/>
              <a:t>30/12/2020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48619"/>
            <a:ext cx="3086100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48619"/>
            <a:ext cx="2057400" cy="324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6E5F-2327-428E-B0A9-4E6FC02404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3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12627" rtl="0" eaLnBrk="1" latinLnBrk="0" hangingPunct="1">
        <a:lnSpc>
          <a:spcPct val="90000"/>
        </a:lnSpc>
        <a:spcBef>
          <a:spcPct val="0"/>
        </a:spcBef>
        <a:buNone/>
        <a:defRPr sz="3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57" indent="-203157" algn="l" defTabSz="81262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470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15784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422098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4725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039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352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3666" indent="-203157" algn="l" defTabSz="812627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14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627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41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25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568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882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195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0509" algn="l" defTabSz="8126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5304-10D8-4B13-99AC-6CE99F5F5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D62A1B-2465-4B16-BCB5-8CC344771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B6D0DC-4C40-4B80-A914-B8F79EDF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771"/>
            <a:ext cx="9141620" cy="60944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B093F2-0B05-4473-B991-85C513F462AC}"/>
              </a:ext>
            </a:extLst>
          </p:cNvPr>
          <p:cNvSpPr txBox="1"/>
          <p:nvPr/>
        </p:nvSpPr>
        <p:spPr>
          <a:xfrm>
            <a:off x="7156174" y="3047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4CB6C3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5B30BA-03EA-4642-956F-ACC268A9F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181" y="77856"/>
            <a:ext cx="1294037" cy="9705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76E08E-B3B5-461A-A318-D0F526AE1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74" y="76128"/>
            <a:ext cx="1294037" cy="970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311F2D-AF02-4ED8-BF88-3CAAFB96D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47" y="106016"/>
            <a:ext cx="1294037" cy="9705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9F8B6E5-0410-48DB-8D46-AAA4F7F15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08" y="125492"/>
            <a:ext cx="1303893" cy="9779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B2BDB44-2395-4825-95FF-A65F843CD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856"/>
            <a:ext cx="1294037" cy="97052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2C2EEC5-044D-4CDF-A433-F17DC0F95C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0757"/>
            <a:ext cx="1294037" cy="97052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E5EBDAF-52F2-46A9-9E6A-EE61DB600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10" y="5030757"/>
            <a:ext cx="1280790" cy="960593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BE245A3-91C1-4D8F-8D0F-1C9F4DA3F4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20" y="5020822"/>
            <a:ext cx="1294037" cy="97052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E859E4B-BC22-4E2A-97A6-98AAEA0831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84" y="5023365"/>
            <a:ext cx="1303893" cy="97792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291C524-4FD5-4A57-B961-135BEB2185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87" y="5058897"/>
            <a:ext cx="1280790" cy="96059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E4DBF42-A9CE-441D-853D-5342A69DF8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62" y="103605"/>
            <a:ext cx="1294037" cy="97052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2985086-41A7-4F5B-8283-CE09E35D29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40" y="5013430"/>
            <a:ext cx="1303893" cy="9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456543-6C55-426D-9035-E4B94CF52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EB8616-1F0B-402B-A144-3491643DC72A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Garmisch-Partenkirchen ALLEMAGNE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0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EAC3CD-3AD0-41B5-B770-7E07A89D7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38270F-660A-47A6-910C-85EBF29A8819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Garmisch-Partenkirchen ALLEMAGNE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10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A7DF69-E2CE-4EC7-B841-59DB569CF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123468-6B2B-4D28-88D7-091C34CF02AF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44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B85918-BCAF-416D-BA4A-C7C7172E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E68AEF5-056D-4AA5-9DA0-0BB993D7EBF6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61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5EDD17-B48B-4D8F-9E2D-4F993630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B50144F-EE54-4E28-89AD-2628F9C71C78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01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116C5B-6836-4A90-97EC-55775119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A181D6-DB52-4E8D-B275-66C93E075651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97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DAB8B7-1331-4AD8-BFEA-3A9EE0A8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F7C7A9-3917-4663-BD9A-6F2724320F45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63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AA4EC01-BA90-48C5-AA3D-796535E1D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11E630E-A04E-4585-ACB0-AA8406076D49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Ioannina GRECE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37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8E9927-25A2-4DFB-8AF3-003497777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7C791C9-5180-44DC-86A4-F5AF7EB27E69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Lafrançaise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26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3C13BF-D47C-4D09-9DBB-1EBBF0076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E92D98-21A0-4091-A845-E8467E92C45D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Lafrançaise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58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C17031-1248-4117-B7F3-F26B6145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067FB37-BDBD-4812-962E-94B5273A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620" cy="6094413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EBBB65-413E-415C-A283-5F45E749ECDD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Dnipropetrovsk UKRAINE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5852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D36A869-EA6C-47B8-8F07-0614B15F8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EEEA62-EE62-44FC-A25B-983C19AB26A9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Torre </a:t>
            </a:r>
            <a:r>
              <a:rPr lang="fr-FR" b="1" dirty="0" err="1">
                <a:solidFill>
                  <a:srgbClr val="4CB4BF"/>
                </a:solidFill>
              </a:rPr>
              <a:t>del</a:t>
            </a:r>
            <a:r>
              <a:rPr lang="fr-FR" b="1" dirty="0">
                <a:solidFill>
                  <a:srgbClr val="4CB4BF"/>
                </a:solidFill>
              </a:rPr>
              <a:t> Greco ITALIE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14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A088B7-3DF2-4315-A0AF-FCDA7F46B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91148C-3ADF-4ED8-AB04-5DBC2BD68987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Torre </a:t>
            </a:r>
            <a:r>
              <a:rPr lang="fr-FR" b="1" dirty="0" err="1">
                <a:solidFill>
                  <a:srgbClr val="4CB4BF"/>
                </a:solidFill>
              </a:rPr>
              <a:t>del</a:t>
            </a:r>
            <a:r>
              <a:rPr lang="fr-FR" b="1" dirty="0">
                <a:solidFill>
                  <a:srgbClr val="4CB4BF"/>
                </a:solidFill>
              </a:rPr>
              <a:t> Greco ITALIE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367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8E6B0C-25BC-4A98-B7B6-A933F08E8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59EFF0-D6C4-4933-8895-C22E70024B9A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Torre </a:t>
            </a:r>
            <a:r>
              <a:rPr lang="fr-FR" b="1" dirty="0" err="1">
                <a:solidFill>
                  <a:srgbClr val="4CB4BF"/>
                </a:solidFill>
              </a:rPr>
              <a:t>del</a:t>
            </a:r>
            <a:r>
              <a:rPr lang="fr-FR" b="1" dirty="0">
                <a:solidFill>
                  <a:srgbClr val="4CB4BF"/>
                </a:solidFill>
              </a:rPr>
              <a:t> Greco ITALIE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353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325DADE-AE4E-4076-AB3A-6AF6EC43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6AED133-F86D-4D1B-9BA9-A48747B32806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Torre </a:t>
            </a:r>
            <a:r>
              <a:rPr lang="fr-FR" b="1" dirty="0" err="1">
                <a:solidFill>
                  <a:srgbClr val="4CB4BF"/>
                </a:solidFill>
              </a:rPr>
              <a:t>del</a:t>
            </a:r>
            <a:r>
              <a:rPr lang="fr-FR" b="1" dirty="0">
                <a:solidFill>
                  <a:srgbClr val="4CB4BF"/>
                </a:solidFill>
              </a:rPr>
              <a:t> Greco ITALIE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73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24EAB-B45B-4AB2-95B0-3E7B0C55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1DF1E4-6F9B-49CF-9A83-1E6648442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620" cy="609441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16F5525-7C45-4D02-986D-7F74372A33B3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Dnipropetrovsk UKRAINE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15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E040A-7BC7-4350-BC5F-F9A312ABD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36C0F1-D91A-4ABE-A006-C1A065967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2436EE-F383-442B-B5CD-CF69D11680C0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Dnipropetrovsk UKRAINE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57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BB2D4-E131-45B3-8F3B-65761A4A0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5F54F55-D7CF-4A10-B555-68AE31F3CEF6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Dorohoi ROUMANIE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81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7776F6-5A88-4245-AEA0-1C55B8534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AEFE4E5-F0BC-4A31-B674-33EAC94A8E7C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Dorohoi ROUMANIE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843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C04908-3FAA-49A4-B4EB-5464EAA8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B37A1A-108A-491D-82FD-42CF19DFC1F0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Dorohoi ROUMANIE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95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D13B77-EC54-4284-A33A-F28AC327B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60D6D3-8C55-428A-A83B-5DDAE57E4B9F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Dorohoi ROUMANIE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09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E6C06-FEFA-4C6F-B4C1-C862C73B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AEF375-136B-4BB2-878C-0350E90F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9141620" cy="60944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0DCF76B-46DC-457B-AE41-0C2EDD42D565}"/>
              </a:ext>
            </a:extLst>
          </p:cNvPr>
          <p:cNvSpPr txBox="1"/>
          <p:nvPr/>
        </p:nvSpPr>
        <p:spPr>
          <a:xfrm>
            <a:off x="1709530" y="5725081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CB4BF"/>
                </a:solidFill>
              </a:rPr>
              <a:t>Garmisch-Partenkirchen ALLEMAGNE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447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52</Words>
  <Application>Microsoft Office PowerPoint</Application>
  <PresentationFormat>Personnalisé</PresentationFormat>
  <Paragraphs>22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vayssie</dc:creator>
  <cp:lastModifiedBy>eric vayssie</cp:lastModifiedBy>
  <cp:revision>5</cp:revision>
  <dcterms:created xsi:type="dcterms:W3CDTF">2020-12-30T13:10:43Z</dcterms:created>
  <dcterms:modified xsi:type="dcterms:W3CDTF">2020-12-30T13:32:56Z</dcterms:modified>
</cp:coreProperties>
</file>