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6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06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Relationship Target="../media/image18.jpg" Type="http://schemas.openxmlformats.org/officeDocument/2006/relationships/image" Id="rId6"/><Relationship Target="http://youtube.com/v/aaTgpXf3dAo" Type="http://schemas.openxmlformats.org/officeDocument/2006/relationships/hyperlink" TargetMode="External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2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25.png" Type="http://schemas.openxmlformats.org/officeDocument/2006/relationships/image" Id="rId3"/><Relationship Target="../media/image04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2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TOWN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REALIDAD AUMENTADA EN TU CIUDAD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178525" x="3467697"/>
            <a:ext cy="1546475" cx="220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1100" x="606087"/>
            <a:ext cy="3942399" cx="79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72600" x="1819275"/>
            <a:ext cy="4257675" cx="55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281025" x="5057875"/>
            <a:ext cy="1106899" cx="25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39900" x="404326"/>
            <a:ext cy="4138825" cx="833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05875" x="1454242"/>
            <a:ext cy="4037624" cx="583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t="38864" b="0" r="0" l="0"/>
          <a:stretch/>
        </p:blipFill>
        <p:spPr>
          <a:xfrm>
            <a:off y="1538175" x="4706575"/>
            <a:ext cy="3646999" cx="43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538175" x="143900"/>
            <a:ext cy="3434649" cx="447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05875" x="1703825"/>
            <a:ext cy="4193600" cx="458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2875" x="97575"/>
            <a:ext cy="733425" cx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>
            <a:hlinkClick r:id="rId5"/>
          </p:cNvPr>
          <p:cNvSpPr/>
          <p:nvPr/>
        </p:nvSpPr>
        <p:spPr>
          <a:xfrm>
            <a:off y="0" x="2459380"/>
            <a:ext cy="5194075" cx="6638269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MY TOWN</a:t>
            </a:r>
          </a:p>
        </p:txBody>
      </p:sp>
      <p:sp>
        <p:nvSpPr>
          <p:cNvPr id="146" name="Shape 146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REALIDAD AUMENTADA EN TU CIUDAD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178525" x="3467697"/>
            <a:ext cy="1546475" cx="22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idx="2" type="subTitle"/>
          </p:nvPr>
        </p:nvSpPr>
        <p:spPr>
          <a:xfrm>
            <a:off y="3566150" x="2854350"/>
            <a:ext cy="784799" cx="3655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</a:rPr>
              <a:t>¡¡HASTA PRONTO!!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y="772025" x="3554850"/>
            <a:ext cy="511199" cx="2034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MY TOWN</a:t>
            </a:r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1358553" x="6232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¿Qué es la Realidad Aumentada?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0" x="4110935"/>
            <a:ext cy="645676" cx="9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00250" x="459937"/>
            <a:ext cy="3143250" cx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0" x="4110935"/>
            <a:ext cy="645676" cx="9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03057" x="304425"/>
            <a:ext cy="4440442" cx="853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y="772025" x="3554850"/>
            <a:ext cy="511199" cx="2034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MY TOWN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0" x="4110935"/>
            <a:ext cy="645676" cx="9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83225" x="1306412"/>
            <a:ext cy="3860274" cx="653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y="772025" x="3554850"/>
            <a:ext cy="511199" cx="2034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MY TOWN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0" x="4110935"/>
            <a:ext cy="645676" cx="9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88675" x="1566862"/>
            <a:ext cy="3924300" cx="60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772025" x="3554850"/>
            <a:ext cy="511199" cx="2034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MY TOWN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y="1358553" x="6232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La RA en el proyecto My Town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0" x="4110935"/>
            <a:ext cy="645676" cx="9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34697" x="0"/>
            <a:ext cy="3108799" cx="47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34708" x="3284475"/>
            <a:ext cy="3108800" cx="585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y="772025" x="3554850"/>
            <a:ext cy="511199" cx="2034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MY TOWN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y="0" x="4110935"/>
            <a:ext cy="645676" cx="9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83225" x="1370475"/>
            <a:ext cy="3914150" cx="640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5" x="457200"/>
            <a:ext cy="857400" cx="5628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1883699"/>
            <a:ext cy="4219100" cx="56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5" x="457200"/>
            <a:ext cy="857400" cx="5357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AUMENTATY GEO</a:t>
            </a:r>
            <a:r>
              <a:rPr sz="2400" lang="en">
                <a:solidFill>
                  <a:srgbClr val="B7B7B7"/>
                </a:solidFill>
              </a:rPr>
              <a:t>BETA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2450" x="5720975"/>
            <a:ext cy="733425" cx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48675" x="947737"/>
            <a:ext cy="3267075" cx="72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