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29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97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59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15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7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96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73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565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48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87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20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16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69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84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13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34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67B0DE1-5684-44D9-8B73-C913879FB892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9E6F5B5-B902-4E1D-B810-BDBA45F63470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12" y="609600"/>
            <a:ext cx="1905001" cy="12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1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II. Osnovna škola ČAKOVEC 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28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49" y="2744274"/>
            <a:ext cx="8678333" cy="3124200"/>
          </a:xfrm>
        </p:spPr>
      </p:pic>
      <p:sp>
        <p:nvSpPr>
          <p:cNvPr id="5" name="TekstniOkvir 4"/>
          <p:cNvSpPr txBox="1"/>
          <p:nvPr/>
        </p:nvSpPr>
        <p:spPr>
          <a:xfrm>
            <a:off x="1085545" y="1133342"/>
            <a:ext cx="757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O</a:t>
            </a:r>
            <a:r>
              <a:rPr lang="hr-HR" sz="3600" dirty="0" err="1" smtClean="0"/>
              <a:t>ur</a:t>
            </a:r>
            <a:r>
              <a:rPr lang="hr-HR" sz="3600" dirty="0" smtClean="0"/>
              <a:t> </a:t>
            </a:r>
            <a:r>
              <a:rPr lang="hr-HR" sz="3600" dirty="0" err="1" smtClean="0"/>
              <a:t>school</a:t>
            </a:r>
            <a:r>
              <a:rPr lang="hr-HR" sz="3600" dirty="0" smtClean="0"/>
              <a:t> </a:t>
            </a:r>
            <a:r>
              <a:rPr lang="hr-HR" sz="3600" dirty="0" err="1" smtClean="0"/>
              <a:t>also</a:t>
            </a:r>
            <a:r>
              <a:rPr lang="hr-HR" sz="3600" dirty="0" smtClean="0"/>
              <a:t> </a:t>
            </a:r>
            <a:r>
              <a:rPr lang="hr-HR" sz="3600" dirty="0" err="1" smtClean="0"/>
              <a:t>has</a:t>
            </a:r>
            <a:r>
              <a:rPr lang="hr-HR" sz="3600" dirty="0" smtClean="0"/>
              <a:t> a </a:t>
            </a:r>
            <a:r>
              <a:rPr lang="hr-HR" sz="3600" dirty="0" err="1" smtClean="0"/>
              <a:t>backyard</a:t>
            </a:r>
            <a:r>
              <a:rPr lang="hr-HR" sz="3600" dirty="0" smtClean="0"/>
              <a:t>.</a:t>
            </a:r>
            <a:endParaRPr lang="hr-HR" sz="3600" dirty="0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10277341" y="4889679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13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506828" y="1030310"/>
            <a:ext cx="503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 smtClean="0"/>
              <a:t>The</a:t>
            </a:r>
            <a:r>
              <a:rPr lang="hr-HR" sz="4400" dirty="0" smtClean="0"/>
              <a:t> </a:t>
            </a:r>
            <a:r>
              <a:rPr lang="hr-HR" sz="4400" dirty="0" err="1" smtClean="0"/>
              <a:t>end</a:t>
            </a:r>
            <a:r>
              <a:rPr lang="hr-HR" sz="4400" dirty="0" smtClean="0"/>
              <a:t>!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146220" y="2382592"/>
            <a:ext cx="4662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For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err="1" smtClean="0"/>
              <a:t>eTwinning</a:t>
            </a:r>
            <a:r>
              <a:rPr lang="hr-HR" sz="2400" smtClean="0"/>
              <a:t> </a:t>
            </a:r>
            <a:r>
              <a:rPr lang="hr-HR" sz="2400" smtClean="0"/>
              <a:t>project: </a:t>
            </a:r>
            <a:r>
              <a:rPr lang="hr-HR" sz="2400" dirty="0" smtClean="0"/>
              <a:t>„</a:t>
            </a:r>
            <a:r>
              <a:rPr lang="hr-HR" sz="2400" dirty="0" err="1" smtClean="0"/>
              <a:t>Sharing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culture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stories</a:t>
            </a:r>
            <a:r>
              <a:rPr lang="hr-HR" sz="2400" dirty="0" smtClean="0"/>
              <a:t> and </a:t>
            </a:r>
            <a:r>
              <a:rPr lang="hr-HR" sz="2400" dirty="0" err="1" smtClean="0"/>
              <a:t>games</a:t>
            </a:r>
            <a:r>
              <a:rPr lang="hr-HR" sz="2400" dirty="0" smtClean="0"/>
              <a:t> </a:t>
            </a:r>
            <a:r>
              <a:rPr lang="hr-HR" sz="2400" dirty="0" err="1" smtClean="0"/>
              <a:t>using</a:t>
            </a:r>
            <a:r>
              <a:rPr lang="hr-HR" sz="2400" dirty="0" smtClean="0"/>
              <a:t> </a:t>
            </a:r>
            <a:r>
              <a:rPr lang="hr-HR" sz="2400" dirty="0" err="1" smtClean="0"/>
              <a:t>Scratch</a:t>
            </a:r>
            <a:r>
              <a:rPr lang="hr-HR" sz="2400" dirty="0" smtClean="0"/>
              <a:t>”</a:t>
            </a:r>
          </a:p>
          <a:p>
            <a:endParaRPr lang="hr-HR" sz="2400" dirty="0"/>
          </a:p>
          <a:p>
            <a:r>
              <a:rPr lang="hr-HR" sz="2400" dirty="0" smtClean="0"/>
              <a:t>27.1.2017</a:t>
            </a:r>
          </a:p>
          <a:p>
            <a:r>
              <a:rPr lang="hr-HR" sz="2400" err="1" smtClean="0"/>
              <a:t>Made</a:t>
            </a:r>
            <a:r>
              <a:rPr lang="hr-HR" sz="2400" smtClean="0"/>
              <a:t> </a:t>
            </a:r>
            <a:r>
              <a:rPr lang="hr-HR" sz="2400" smtClean="0"/>
              <a:t>by: </a:t>
            </a:r>
            <a:r>
              <a:rPr lang="hr-HR" sz="2400" dirty="0" smtClean="0"/>
              <a:t>Vedran Knežević 8.B</a:t>
            </a:r>
            <a:endParaRPr lang="hr-HR" sz="2400" dirty="0"/>
          </a:p>
        </p:txBody>
      </p:sp>
      <p:sp>
        <p:nvSpPr>
          <p:cNvPr id="7" name="Akcijski gumb: Polazni 6">
            <a:hlinkClick r:id="rId2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12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15155" y="643944"/>
            <a:ext cx="18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School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318197" y="643944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Entrance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003442" y="643944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Hall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15155" y="3181082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2nd </a:t>
            </a:r>
            <a:r>
              <a:rPr lang="hr-HR" dirty="0" err="1" smtClean="0"/>
              <a:t>floor</a:t>
            </a:r>
            <a:endParaRPr lang="hr-HR" dirty="0" smtClean="0"/>
          </a:p>
        </p:txBody>
      </p:sp>
      <p:sp>
        <p:nvSpPr>
          <p:cNvPr id="9" name="TekstniOkvir 8"/>
          <p:cNvSpPr txBox="1"/>
          <p:nvPr/>
        </p:nvSpPr>
        <p:spPr>
          <a:xfrm>
            <a:off x="2408350" y="3181080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Classroom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138670" y="3181082"/>
            <a:ext cx="22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Gym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941712" y="3181081"/>
            <a:ext cx="19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Backyard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12" name="Akcijski gumb: Naprijed ili dalje 11">
            <a:hlinkClick r:id="" action="ppaction://hlinkshowjump?jump=nextslide" highlightClick="1"/>
          </p:cNvPr>
          <p:cNvSpPr/>
          <p:nvPr/>
        </p:nvSpPr>
        <p:spPr>
          <a:xfrm>
            <a:off x="515155" y="1416676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Akcijski gumb: Naprijed ili dalje 12">
            <a:hlinkClick r:id="rId2" action="ppaction://hlinksldjump" highlightClick="1"/>
          </p:cNvPr>
          <p:cNvSpPr/>
          <p:nvPr/>
        </p:nvSpPr>
        <p:spPr>
          <a:xfrm>
            <a:off x="2685245" y="1416676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kcijski gumb: Naprijed ili dalje 13">
            <a:hlinkClick r:id="rId3" action="ppaction://hlinksldjump" highlightClick="1"/>
          </p:cNvPr>
          <p:cNvSpPr/>
          <p:nvPr/>
        </p:nvSpPr>
        <p:spPr>
          <a:xfrm>
            <a:off x="4971245" y="1457459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Akcijski gumb: Naprijed ili dalje 14">
            <a:hlinkClick r:id="rId4" action="ppaction://hlinksldjump" highlightClick="1"/>
          </p:cNvPr>
          <p:cNvSpPr/>
          <p:nvPr/>
        </p:nvSpPr>
        <p:spPr>
          <a:xfrm>
            <a:off x="824248" y="3992451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kcijski gumb: Naprijed ili dalje 15">
            <a:hlinkClick r:id="rId5" action="ppaction://hlinksldjump" highlightClick="1"/>
          </p:cNvPr>
          <p:cNvSpPr/>
          <p:nvPr/>
        </p:nvSpPr>
        <p:spPr>
          <a:xfrm>
            <a:off x="2685245" y="3994597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Akcijski gumb: Naprijed ili dalje 16">
            <a:hlinkClick r:id="rId6" action="ppaction://hlinksldjump" highlightClick="1"/>
          </p:cNvPr>
          <p:cNvSpPr/>
          <p:nvPr/>
        </p:nvSpPr>
        <p:spPr>
          <a:xfrm>
            <a:off x="5003442" y="3994597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Akcijski gumb: Naprijed ili dalje 17">
            <a:hlinkClick r:id="rId7" action="ppaction://hlinksldjump" highlightClick="1"/>
          </p:cNvPr>
          <p:cNvSpPr/>
          <p:nvPr/>
        </p:nvSpPr>
        <p:spPr>
          <a:xfrm>
            <a:off x="7098406" y="3994597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Akcijski gumb: Naprijed ili dalje 18">
            <a:hlinkClick r:id="rId8" action="ppaction://hlinksldjump" highlightClick="1"/>
          </p:cNvPr>
          <p:cNvSpPr/>
          <p:nvPr/>
        </p:nvSpPr>
        <p:spPr>
          <a:xfrm>
            <a:off x="2685245" y="5110767"/>
            <a:ext cx="914400" cy="75985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Akcijski gumb: Informacije 2">
            <a:hlinkClick r:id="rId9" action="ppaction://hlinksldjump" highlightClick="1"/>
          </p:cNvPr>
          <p:cNvSpPr/>
          <p:nvPr/>
        </p:nvSpPr>
        <p:spPr>
          <a:xfrm>
            <a:off x="9335036" y="3992451"/>
            <a:ext cx="927279" cy="759854"/>
          </a:xfrm>
          <a:prstGeom prst="actionButtonInform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02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49" y="1803125"/>
            <a:ext cx="6296221" cy="4438836"/>
          </a:xfrm>
        </p:spPr>
      </p:pic>
      <p:sp>
        <p:nvSpPr>
          <p:cNvPr id="5" name="TekstniOkvir 4"/>
          <p:cNvSpPr txBox="1"/>
          <p:nvPr/>
        </p:nvSpPr>
        <p:spPr>
          <a:xfrm>
            <a:off x="1622738" y="296214"/>
            <a:ext cx="692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 smtClean="0"/>
              <a:t>This</a:t>
            </a:r>
            <a:r>
              <a:rPr lang="hr-HR" sz="4400" dirty="0" smtClean="0"/>
              <a:t> </a:t>
            </a:r>
            <a:r>
              <a:rPr lang="hr-HR" sz="4400" dirty="0" err="1" smtClean="0"/>
              <a:t>is</a:t>
            </a:r>
            <a:r>
              <a:rPr lang="hr-HR" sz="4400" dirty="0" smtClean="0"/>
              <a:t> </a:t>
            </a:r>
            <a:r>
              <a:rPr lang="hr-HR" sz="4400" dirty="0" err="1" smtClean="0"/>
              <a:t>the</a:t>
            </a:r>
            <a:r>
              <a:rPr lang="hr-HR" sz="4400" dirty="0" smtClean="0"/>
              <a:t> </a:t>
            </a:r>
            <a:r>
              <a:rPr lang="hr-HR" sz="4400" dirty="0" err="1" smtClean="0"/>
              <a:t>whole</a:t>
            </a:r>
            <a:r>
              <a:rPr lang="hr-HR" sz="4400" dirty="0" smtClean="0"/>
              <a:t> </a:t>
            </a:r>
            <a:r>
              <a:rPr lang="hr-HR" sz="4400" dirty="0" err="1" smtClean="0"/>
              <a:t>school</a:t>
            </a:r>
            <a:r>
              <a:rPr lang="hr-HR" sz="4400" dirty="0" smtClean="0"/>
              <a:t>.</a:t>
            </a:r>
            <a:endParaRPr lang="hr-HR" dirty="0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58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09" y="2705636"/>
            <a:ext cx="5421605" cy="3124200"/>
          </a:xfrm>
        </p:spPr>
      </p:pic>
      <p:sp>
        <p:nvSpPr>
          <p:cNvPr id="5" name="TekstniOkvir 4"/>
          <p:cNvSpPr txBox="1"/>
          <p:nvPr/>
        </p:nvSpPr>
        <p:spPr>
          <a:xfrm>
            <a:off x="1529052" y="682580"/>
            <a:ext cx="649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This</a:t>
            </a:r>
            <a:r>
              <a:rPr lang="hr-HR" sz="3200" dirty="0" smtClean="0"/>
              <a:t> </a:t>
            </a:r>
            <a:r>
              <a:rPr lang="hr-HR" sz="3200" dirty="0" err="1" smtClean="0"/>
              <a:t>is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school</a:t>
            </a:r>
            <a:r>
              <a:rPr lang="hr-HR" sz="3200" dirty="0" smtClean="0"/>
              <a:t> </a:t>
            </a:r>
            <a:r>
              <a:rPr lang="hr-HR" sz="3200" dirty="0" err="1" smtClean="0"/>
              <a:t>entrance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09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55" y="2482735"/>
            <a:ext cx="5211289" cy="3475890"/>
          </a:xfrm>
        </p:spPr>
      </p:pic>
      <p:sp>
        <p:nvSpPr>
          <p:cNvPr id="5" name="TekstniOkvir 4"/>
          <p:cNvSpPr txBox="1"/>
          <p:nvPr/>
        </p:nvSpPr>
        <p:spPr>
          <a:xfrm>
            <a:off x="1588755" y="631065"/>
            <a:ext cx="506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This</a:t>
            </a:r>
            <a:r>
              <a:rPr lang="hr-HR" sz="3600" dirty="0" smtClean="0"/>
              <a:t> </a:t>
            </a:r>
            <a:r>
              <a:rPr lang="hr-HR" sz="3600" dirty="0" err="1" smtClean="0"/>
              <a:t>is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school</a:t>
            </a:r>
            <a:r>
              <a:rPr lang="hr-HR" sz="3600" dirty="0" smtClean="0"/>
              <a:t> hall.</a:t>
            </a:r>
            <a:endParaRPr lang="hr-HR" sz="3600" dirty="0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6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00" y="2045801"/>
            <a:ext cx="6291166" cy="4196159"/>
          </a:xfrm>
        </p:spPr>
      </p:pic>
      <p:sp>
        <p:nvSpPr>
          <p:cNvPr id="6" name="TekstniOkvir 5"/>
          <p:cNvSpPr txBox="1"/>
          <p:nvPr/>
        </p:nvSpPr>
        <p:spPr>
          <a:xfrm>
            <a:off x="1255853" y="566671"/>
            <a:ext cx="644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This</a:t>
            </a:r>
            <a:r>
              <a:rPr lang="hr-HR" sz="3600" dirty="0" smtClean="0"/>
              <a:t> </a:t>
            </a:r>
            <a:r>
              <a:rPr lang="hr-HR" sz="3600" dirty="0" err="1" smtClean="0"/>
              <a:t>is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upper</a:t>
            </a:r>
            <a:r>
              <a:rPr lang="hr-HR" sz="3600" dirty="0" smtClean="0"/>
              <a:t> </a:t>
            </a:r>
            <a:r>
              <a:rPr lang="hr-HR" sz="3600" dirty="0" err="1" smtClean="0"/>
              <a:t>part</a:t>
            </a:r>
            <a:r>
              <a:rPr lang="hr-HR" sz="3600" dirty="0" smtClean="0"/>
              <a:t> </a:t>
            </a:r>
            <a:r>
              <a:rPr lang="hr-HR" sz="3600" dirty="0" err="1" smtClean="0"/>
              <a:t>where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higher</a:t>
            </a:r>
            <a:r>
              <a:rPr lang="hr-HR" sz="3600" dirty="0" smtClean="0"/>
              <a:t> </a:t>
            </a:r>
            <a:r>
              <a:rPr lang="hr-HR" sz="3600" dirty="0" err="1" smtClean="0"/>
              <a:t>grades</a:t>
            </a:r>
            <a:r>
              <a:rPr lang="hr-HR" sz="3600" dirty="0" smtClean="0"/>
              <a:t> are.</a:t>
            </a:r>
            <a:endParaRPr lang="hr-HR" sz="3600" dirty="0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57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61" y="1907161"/>
            <a:ext cx="6190083" cy="4128738"/>
          </a:xfrm>
        </p:spPr>
      </p:pic>
      <p:sp>
        <p:nvSpPr>
          <p:cNvPr id="5" name="TekstniOkvir 4"/>
          <p:cNvSpPr txBox="1"/>
          <p:nvPr/>
        </p:nvSpPr>
        <p:spPr>
          <a:xfrm>
            <a:off x="1416676" y="321972"/>
            <a:ext cx="642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This</a:t>
            </a:r>
            <a:r>
              <a:rPr lang="hr-HR" sz="3600" dirty="0" smtClean="0"/>
              <a:t> </a:t>
            </a:r>
            <a:r>
              <a:rPr lang="hr-HR" sz="3600" dirty="0" err="1" smtClean="0"/>
              <a:t>is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biology</a:t>
            </a:r>
            <a:r>
              <a:rPr lang="hr-HR" sz="3600" dirty="0" smtClean="0"/>
              <a:t> </a:t>
            </a:r>
            <a:r>
              <a:rPr lang="hr-HR" sz="3600" dirty="0" err="1" smtClean="0"/>
              <a:t>and</a:t>
            </a:r>
            <a:r>
              <a:rPr lang="hr-HR" sz="3600" dirty="0" smtClean="0"/>
              <a:t> </a:t>
            </a:r>
            <a:r>
              <a:rPr lang="hr-HR" sz="3600" dirty="0" err="1" smtClean="0"/>
              <a:t>chemistry</a:t>
            </a:r>
            <a:r>
              <a:rPr lang="hr-HR" sz="3600" dirty="0" smtClean="0"/>
              <a:t> </a:t>
            </a:r>
            <a:r>
              <a:rPr lang="hr-HR" sz="3600" dirty="0" err="1" smtClean="0"/>
              <a:t>classroom</a:t>
            </a:r>
            <a:r>
              <a:rPr lang="hr-HR" sz="3600" dirty="0" smtClean="0"/>
              <a:t>.</a:t>
            </a:r>
            <a:endParaRPr lang="hr-HR" sz="3600" dirty="0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23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36" y="2671567"/>
            <a:ext cx="5391593" cy="3596151"/>
          </a:xfrm>
        </p:spPr>
      </p:pic>
      <p:sp>
        <p:nvSpPr>
          <p:cNvPr id="5" name="Akcijski gumb: Polazni 4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141413" y="901521"/>
            <a:ext cx="744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This</a:t>
            </a:r>
            <a:r>
              <a:rPr lang="hr-HR" sz="3200" dirty="0" smtClean="0"/>
              <a:t> </a:t>
            </a:r>
            <a:r>
              <a:rPr lang="hr-HR" sz="3200" dirty="0" err="1" smtClean="0"/>
              <a:t>is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Tehnical</a:t>
            </a:r>
            <a:r>
              <a:rPr lang="hr-HR" sz="3200" dirty="0" smtClean="0"/>
              <a:t> </a:t>
            </a:r>
            <a:r>
              <a:rPr lang="hr-HR" sz="3200" dirty="0" err="1" smtClean="0"/>
              <a:t>Education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Physics</a:t>
            </a:r>
            <a:r>
              <a:rPr lang="hr-HR" sz="3200" dirty="0" smtClean="0"/>
              <a:t> </a:t>
            </a:r>
            <a:r>
              <a:rPr lang="hr-HR" sz="3200" dirty="0" err="1" smtClean="0"/>
              <a:t>classroom</a:t>
            </a:r>
            <a:r>
              <a:rPr lang="hr-HR" sz="3200" dirty="0" smtClean="0"/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4748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12" y="2350519"/>
            <a:ext cx="6155235" cy="4093232"/>
          </a:xfrm>
        </p:spPr>
      </p:pic>
      <p:sp>
        <p:nvSpPr>
          <p:cNvPr id="5" name="TekstniOkvir 4"/>
          <p:cNvSpPr txBox="1"/>
          <p:nvPr/>
        </p:nvSpPr>
        <p:spPr>
          <a:xfrm>
            <a:off x="1314512" y="489397"/>
            <a:ext cx="645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This</a:t>
            </a:r>
            <a:r>
              <a:rPr lang="hr-HR" sz="3600" dirty="0" smtClean="0"/>
              <a:t> </a:t>
            </a:r>
            <a:r>
              <a:rPr lang="hr-HR" sz="3600" dirty="0" err="1" smtClean="0"/>
              <a:t>is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school</a:t>
            </a:r>
            <a:r>
              <a:rPr lang="hr-HR" sz="3600" dirty="0" smtClean="0"/>
              <a:t> </a:t>
            </a:r>
            <a:r>
              <a:rPr lang="hr-HR" sz="3600" dirty="0" err="1" smtClean="0"/>
              <a:t>gym</a:t>
            </a:r>
            <a:r>
              <a:rPr lang="hr-HR" sz="3600" dirty="0" smtClean="0"/>
              <a:t> </a:t>
            </a:r>
            <a:r>
              <a:rPr lang="hr-HR" sz="3600" dirty="0" err="1" smtClean="0"/>
              <a:t>where</a:t>
            </a:r>
            <a:r>
              <a:rPr lang="hr-HR" sz="3600" dirty="0" smtClean="0"/>
              <a:t> </a:t>
            </a:r>
            <a:r>
              <a:rPr lang="hr-HR" sz="3600" dirty="0" err="1" smtClean="0"/>
              <a:t>we</a:t>
            </a:r>
            <a:r>
              <a:rPr lang="hr-HR" sz="3600" dirty="0" smtClean="0"/>
              <a:t> </a:t>
            </a:r>
            <a:r>
              <a:rPr lang="hr-HR" sz="3600" dirty="0" err="1" smtClean="0"/>
              <a:t>have</a:t>
            </a:r>
            <a:r>
              <a:rPr lang="hr-HR" sz="3600" dirty="0" smtClean="0"/>
              <a:t> PE </a:t>
            </a:r>
            <a:r>
              <a:rPr lang="hr-HR" sz="3600" dirty="0" err="1" smtClean="0"/>
              <a:t>classes</a:t>
            </a:r>
            <a:r>
              <a:rPr lang="hr-HR" sz="3600" dirty="0" smtClean="0"/>
              <a:t>.</a:t>
            </a:r>
            <a:endParaRPr lang="hr-HR" sz="3600" dirty="0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9813701" y="4855335"/>
            <a:ext cx="1146220" cy="97879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72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62</TotalTime>
  <Words>103</Words>
  <Application>Microsoft Office PowerPoint</Application>
  <PresentationFormat>Široki zaslon</PresentationFormat>
  <Paragraphs>21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Mreža</vt:lpstr>
      <vt:lpstr>II. Osnovna škola ČAKOVEC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ELEMENTARY SCHOOL ČAKOVEC</dc:title>
  <dc:creator>ucenik</dc:creator>
  <cp:lastModifiedBy>II. OŠ ČAKOVEC</cp:lastModifiedBy>
  <cp:revision>15</cp:revision>
  <dcterms:created xsi:type="dcterms:W3CDTF">2017-01-27T12:58:16Z</dcterms:created>
  <dcterms:modified xsi:type="dcterms:W3CDTF">2017-02-03T17:52:35Z</dcterms:modified>
</cp:coreProperties>
</file>