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63" r:id="rId4"/>
    <p:sldId id="264" r:id="rId5"/>
    <p:sldId id="265" r:id="rId6"/>
    <p:sldId id="257" r:id="rId7"/>
    <p:sldId id="258" r:id="rId8"/>
    <p:sldId id="259" r:id="rId9"/>
    <p:sldId id="260" r:id="rId10"/>
    <p:sldId id="262" r:id="rId11"/>
    <p:sldId id="266" r:id="rId12"/>
    <p:sldId id="267" r:id="rId13"/>
    <p:sldId id="271" r:id="rId14"/>
    <p:sldId id="272" r:id="rId15"/>
    <p:sldId id="273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EE6C-E017-4A67-8D25-84EE90C5EACC}" type="datetimeFigureOut">
              <a:rPr lang="hr-HR" smtClean="0"/>
              <a:t>27.1.2017.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2D4BF-4289-4306-A714-357074987F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24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D4BF-4289-4306-A714-357074987F4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176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D4BF-4289-4306-A714-357074987F4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17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7234" y="60445"/>
            <a:ext cx="1520959" cy="104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9003" y="602042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err="1" smtClean="0"/>
              <a:t>eTwinning</a:t>
            </a:r>
            <a:r>
              <a:rPr lang="hr-HR" dirty="0" smtClean="0"/>
              <a:t> </a:t>
            </a:r>
            <a:r>
              <a:rPr lang="hr-HR" dirty="0" err="1" smtClean="0"/>
              <a:t>project</a:t>
            </a:r>
            <a:endParaRPr lang="en-US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8306" y="753228"/>
            <a:ext cx="1518036" cy="1042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eTwinning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II. osnovna škola Čakovec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eTwinning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hallway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2107908"/>
            <a:ext cx="6552049" cy="4370166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10702344" y="5936187"/>
            <a:ext cx="953036" cy="6449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10625070" y="5566855"/>
            <a:ext cx="1030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947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sports</a:t>
            </a:r>
            <a:r>
              <a:rPr lang="hr-HR" dirty="0" smtClean="0"/>
              <a:t> hall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438" y="2157413"/>
            <a:ext cx="6601021" cy="4397933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7" name="Akcijski gumb: Naprijed ili dalje 6">
            <a:hlinkClick r:id="rId3" action="ppaction://hlinksldjump" highlightClick="1"/>
          </p:cNvPr>
          <p:cNvSpPr/>
          <p:nvPr/>
        </p:nvSpPr>
        <p:spPr>
          <a:xfrm>
            <a:off x="10702344" y="5936187"/>
            <a:ext cx="785611" cy="6191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470" y="5551440"/>
            <a:ext cx="15790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sports</a:t>
            </a:r>
            <a:r>
              <a:rPr lang="hr-HR" dirty="0" smtClean="0"/>
              <a:t> hall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33" y="2137893"/>
            <a:ext cx="8588360" cy="3798293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10625070" y="5653825"/>
            <a:ext cx="837127" cy="6474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0625069" y="5284493"/>
            <a:ext cx="83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Technology </a:t>
            </a:r>
            <a:r>
              <a:rPr lang="hr-HR" dirty="0" err="1" smtClean="0"/>
              <a:t>classroom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2125088"/>
            <a:ext cx="6516710" cy="4346596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398" y="5685563"/>
            <a:ext cx="810838" cy="61574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505398" y="5316231"/>
            <a:ext cx="116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Next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793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Technology </a:t>
            </a:r>
            <a:r>
              <a:rPr lang="hr-HR" dirty="0" err="1"/>
              <a:t>classroom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02" y="2137991"/>
            <a:ext cx="6526254" cy="4352961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037" y="5685563"/>
            <a:ext cx="810838" cy="61574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498362" y="5316231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Next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75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Technology </a:t>
            </a:r>
            <a:r>
              <a:rPr lang="hr-HR" dirty="0" err="1"/>
              <a:t>classroom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96" y="2215166"/>
            <a:ext cx="6561962" cy="4376778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441" y="5734335"/>
            <a:ext cx="731583" cy="566977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10731441" y="5365003"/>
            <a:ext cx="103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3166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biology</a:t>
            </a:r>
            <a:r>
              <a:rPr lang="hr-HR" dirty="0" smtClean="0"/>
              <a:t> </a:t>
            </a:r>
            <a:r>
              <a:rPr lang="hr-HR" dirty="0" err="1" smtClean="0"/>
              <a:t>classroom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9" y="2142218"/>
            <a:ext cx="6581102" cy="4389544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7" name="Akcijski gumb: Naprijed ili dalje 6">
            <a:hlinkClick r:id="rId3" action="ppaction://hlinksldjump" highlightClick="1"/>
          </p:cNvPr>
          <p:cNvSpPr/>
          <p:nvPr/>
        </p:nvSpPr>
        <p:spPr>
          <a:xfrm>
            <a:off x="10676586" y="5821251"/>
            <a:ext cx="798490" cy="6053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181" y="5455779"/>
            <a:ext cx="15790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biology</a:t>
            </a:r>
            <a:r>
              <a:rPr lang="hr-HR" dirty="0" smtClean="0"/>
              <a:t> </a:t>
            </a:r>
            <a:r>
              <a:rPr lang="hr-HR" dirty="0" err="1" smtClean="0"/>
              <a:t>classroom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505" y="2134924"/>
            <a:ext cx="6774287" cy="4518398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11050074" y="5021787"/>
            <a:ext cx="721217" cy="55476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1000818" y="4652455"/>
            <a:ext cx="862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</a:t>
            </a:r>
            <a:endParaRPr lang="hr-HR" dirty="0"/>
          </a:p>
        </p:txBody>
      </p:sp>
      <p:sp>
        <p:nvSpPr>
          <p:cNvPr id="9" name="Akcijski gumb: Film 8">
            <a:hlinkClick r:id="rId4" action="ppaction://hlinksldjump" highlightClick="1"/>
          </p:cNvPr>
          <p:cNvSpPr/>
          <p:nvPr/>
        </p:nvSpPr>
        <p:spPr>
          <a:xfrm>
            <a:off x="11050073" y="6008405"/>
            <a:ext cx="721217" cy="54188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11000818" y="5639073"/>
            <a:ext cx="133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Author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052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Thanks</a:t>
            </a:r>
            <a:r>
              <a:rPr lang="hr-HR" dirty="0" smtClean="0"/>
              <a:t> for </a:t>
            </a:r>
            <a:r>
              <a:rPr lang="hr-HR" dirty="0" err="1" smtClean="0"/>
              <a:t>watching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hope you liked the little tour around our school</a:t>
            </a:r>
            <a:r>
              <a:rPr lang="en-US" dirty="0" smtClean="0"/>
              <a:t>!</a:t>
            </a:r>
            <a:endParaRPr lang="hr-HR" dirty="0" smtClean="0"/>
          </a:p>
          <a:p>
            <a:r>
              <a:rPr lang="en-US" dirty="0"/>
              <a:t>eTwinning </a:t>
            </a:r>
            <a:r>
              <a:rPr lang="en-US" dirty="0" err="1" smtClean="0"/>
              <a:t>proje</a:t>
            </a:r>
            <a:r>
              <a:rPr lang="hr-HR" dirty="0" smtClean="0"/>
              <a:t>c</a:t>
            </a:r>
            <a:r>
              <a:rPr lang="en-US" dirty="0" smtClean="0"/>
              <a:t>t </a:t>
            </a:r>
            <a:r>
              <a:rPr lang="en-US" dirty="0"/>
              <a:t>Sharing our culture with stories and games using Scratch</a:t>
            </a:r>
          </a:p>
          <a:p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680321" y="5952609"/>
            <a:ext cx="2487882" cy="365125"/>
          </a:xfrm>
        </p:spPr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74" y="3289481"/>
            <a:ext cx="4938291" cy="284569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644721" y="6254230"/>
            <a:ext cx="430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Made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 Iris </a:t>
            </a:r>
            <a:r>
              <a:rPr lang="hr-HR" dirty="0" err="1" smtClean="0"/>
              <a:t>Todorović</a:t>
            </a:r>
            <a:r>
              <a:rPr lang="hr-HR" dirty="0" smtClean="0"/>
              <a:t> 8.b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655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Our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hlinkClick r:id="rId2" action="ppaction://hlinksldjump"/>
              </a:rPr>
              <a:t>The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school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outside</a:t>
            </a:r>
            <a:endParaRPr lang="hr-HR" dirty="0" smtClean="0"/>
          </a:p>
          <a:p>
            <a:r>
              <a:rPr lang="hr-HR" dirty="0" err="1" smtClean="0">
                <a:hlinkClick r:id="rId3" action="ppaction://hlinksldjump"/>
              </a:rPr>
              <a:t>The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school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library</a:t>
            </a:r>
            <a:endParaRPr lang="hr-HR" dirty="0" smtClean="0"/>
          </a:p>
          <a:p>
            <a:r>
              <a:rPr lang="hr-HR" dirty="0" err="1" smtClean="0">
                <a:hlinkClick r:id="rId4" action="ppaction://hlinksldjump"/>
              </a:rPr>
              <a:t>The</a:t>
            </a:r>
            <a:r>
              <a:rPr lang="hr-HR" dirty="0" smtClean="0">
                <a:hlinkClick r:id="rId4" action="ppaction://hlinksldjump"/>
              </a:rPr>
              <a:t> </a:t>
            </a:r>
            <a:r>
              <a:rPr lang="hr-HR" dirty="0" err="1" smtClean="0">
                <a:hlinkClick r:id="rId4" action="ppaction://hlinksldjump"/>
              </a:rPr>
              <a:t>hallway</a:t>
            </a:r>
            <a:endParaRPr lang="hr-HR" dirty="0" smtClean="0"/>
          </a:p>
          <a:p>
            <a:r>
              <a:rPr lang="hr-HR" dirty="0" err="1" smtClean="0">
                <a:hlinkClick r:id="rId5" action="ppaction://hlinksldjump"/>
              </a:rPr>
              <a:t>The</a:t>
            </a:r>
            <a:r>
              <a:rPr lang="hr-HR" dirty="0" smtClean="0">
                <a:hlinkClick r:id="rId5" action="ppaction://hlinksldjump"/>
              </a:rPr>
              <a:t> </a:t>
            </a:r>
            <a:r>
              <a:rPr lang="hr-HR" dirty="0" err="1" smtClean="0">
                <a:hlinkClick r:id="rId5" action="ppaction://hlinksldjump"/>
              </a:rPr>
              <a:t>sports</a:t>
            </a:r>
            <a:r>
              <a:rPr lang="hr-HR" dirty="0" smtClean="0">
                <a:hlinkClick r:id="rId5" action="ppaction://hlinksldjump"/>
              </a:rPr>
              <a:t> hall</a:t>
            </a:r>
            <a:endParaRPr lang="hr-HR" dirty="0" smtClean="0"/>
          </a:p>
          <a:p>
            <a:r>
              <a:rPr lang="hr-HR" dirty="0" smtClean="0">
                <a:hlinkClick r:id="rId6" action="ppaction://hlinksldjump"/>
              </a:rPr>
              <a:t>Technology </a:t>
            </a:r>
            <a:r>
              <a:rPr lang="hr-HR" dirty="0" err="1" smtClean="0">
                <a:hlinkClick r:id="rId6" action="ppaction://hlinksldjump"/>
              </a:rPr>
              <a:t>classroom</a:t>
            </a:r>
            <a:endParaRPr lang="hr-HR" dirty="0" smtClean="0">
              <a:hlinkClick r:id="rId7" action="ppaction://hlinksldjump"/>
            </a:endParaRPr>
          </a:p>
          <a:p>
            <a:r>
              <a:rPr lang="hr-HR" dirty="0" err="1" smtClean="0">
                <a:hlinkClick r:id="rId8" action="ppaction://hlinksldjump"/>
              </a:rPr>
              <a:t>The</a:t>
            </a:r>
            <a:r>
              <a:rPr lang="hr-HR" dirty="0" smtClean="0">
                <a:hlinkClick r:id="rId8" action="ppaction://hlinksldjump"/>
              </a:rPr>
              <a:t> </a:t>
            </a:r>
            <a:r>
              <a:rPr lang="hr-HR" dirty="0" err="1" smtClean="0">
                <a:hlinkClick r:id="rId8" action="ppaction://hlinksldjump"/>
              </a:rPr>
              <a:t>biology</a:t>
            </a:r>
            <a:r>
              <a:rPr lang="hr-HR" dirty="0" smtClean="0">
                <a:hlinkClick r:id="rId8" action="ppaction://hlinksldjump"/>
              </a:rPr>
              <a:t> </a:t>
            </a:r>
            <a:r>
              <a:rPr lang="hr-HR" dirty="0" err="1" smtClean="0">
                <a:hlinkClick r:id="rId8" action="ppaction://hlinksldjump"/>
              </a:rPr>
              <a:t>classroom</a:t>
            </a:r>
            <a:endParaRPr lang="hr-HR" dirty="0" smtClean="0"/>
          </a:p>
          <a:p>
            <a:r>
              <a:rPr lang="hr-HR" dirty="0" err="1" smtClean="0">
                <a:hlinkClick r:id="rId7" action="ppaction://hlinksldjump"/>
              </a:rPr>
              <a:t>Author</a:t>
            </a:r>
            <a:endParaRPr lang="hr-HR" dirty="0" smtClean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outside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2127326"/>
            <a:ext cx="6491541" cy="4324989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8" name="TekstniOkvir 7"/>
          <p:cNvSpPr txBox="1"/>
          <p:nvPr/>
        </p:nvSpPr>
        <p:spPr>
          <a:xfrm>
            <a:off x="10443156" y="5566855"/>
            <a:ext cx="152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Next</a:t>
            </a:r>
            <a:r>
              <a:rPr lang="hr-HR" dirty="0" smtClean="0"/>
              <a:t> </a:t>
            </a:r>
            <a:r>
              <a:rPr lang="hr-HR" dirty="0" err="1" smtClean="0"/>
              <a:t>photo</a:t>
            </a:r>
            <a:endParaRPr lang="hr-HR" dirty="0"/>
          </a:p>
        </p:txBody>
      </p:sp>
      <p:sp>
        <p:nvSpPr>
          <p:cNvPr id="11" name="Akcijski gumb: Naprijed ili dalje 10">
            <a:hlinkClick r:id="rId3" action="ppaction://hlinksldjump" highlightClick="1"/>
          </p:cNvPr>
          <p:cNvSpPr/>
          <p:nvPr/>
        </p:nvSpPr>
        <p:spPr>
          <a:xfrm>
            <a:off x="10882648" y="5936187"/>
            <a:ext cx="850006" cy="5972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54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outside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2181666"/>
            <a:ext cx="6581103" cy="4351755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9" name="Akcijski gumb: Naprijed ili dalje 8">
            <a:hlinkClick r:id="rId3" action="ppaction://hlinksldjump" highlightClick="1"/>
          </p:cNvPr>
          <p:cNvSpPr/>
          <p:nvPr/>
        </p:nvSpPr>
        <p:spPr>
          <a:xfrm>
            <a:off x="10882648" y="5936187"/>
            <a:ext cx="850006" cy="59723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146" y="5526424"/>
            <a:ext cx="15790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outside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1" y="2109522"/>
            <a:ext cx="6159990" cy="4342793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7" name="Akcijski gumb: Polazni 6">
            <a:hlinkClick r:id="rId3" action="ppaction://hlinksldjump" highlightClick="1"/>
          </p:cNvPr>
          <p:cNvSpPr/>
          <p:nvPr/>
        </p:nvSpPr>
        <p:spPr>
          <a:xfrm>
            <a:off x="10869769" y="5936187"/>
            <a:ext cx="875763" cy="6062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0708491" y="5566855"/>
            <a:ext cx="105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502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48" y="2146927"/>
            <a:ext cx="6691947" cy="4463477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3" name="Akcijski gumb: Naprijed ili dalje 2">
            <a:hlinkClick r:id="rId4" action="ppaction://hlinksldjump" highlightClick="1"/>
          </p:cNvPr>
          <p:cNvSpPr/>
          <p:nvPr/>
        </p:nvSpPr>
        <p:spPr>
          <a:xfrm>
            <a:off x="10740980" y="5936187"/>
            <a:ext cx="927279" cy="5805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4181" y="5551440"/>
            <a:ext cx="15790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5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school</a:t>
            </a:r>
            <a:r>
              <a:rPr lang="hr-HR" dirty="0" smtClean="0"/>
              <a:t> </a:t>
            </a:r>
            <a:r>
              <a:rPr lang="hr-HR" dirty="0" err="1" smtClean="0"/>
              <a:t>library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59" y="2150773"/>
            <a:ext cx="6581252" cy="4389644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3" name="Akcijski gumb: Polazni 2">
            <a:hlinkClick r:id="rId3" action="ppaction://hlinksldjump" highlightClick="1"/>
          </p:cNvPr>
          <p:cNvSpPr/>
          <p:nvPr/>
        </p:nvSpPr>
        <p:spPr>
          <a:xfrm>
            <a:off x="10779617" y="5936187"/>
            <a:ext cx="759853" cy="60423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10779617" y="5566855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Back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7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hallway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34" y="2182253"/>
            <a:ext cx="6556437" cy="4373093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3" name="Akcijski gumb: Naprijed ili dalje 2">
            <a:hlinkClick r:id="rId3" action="ppaction://hlinksldjump" highlightClick="1"/>
          </p:cNvPr>
          <p:cNvSpPr/>
          <p:nvPr/>
        </p:nvSpPr>
        <p:spPr>
          <a:xfrm>
            <a:off x="10740980" y="5936187"/>
            <a:ext cx="888643" cy="61915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181" y="5551440"/>
            <a:ext cx="15790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6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hallway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54" y="2169374"/>
            <a:ext cx="6691599" cy="4463245"/>
          </a:xfrm>
        </p:spPr>
      </p:pic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smtClean="0"/>
              <a:t>20/1/2017</a:t>
            </a:r>
            <a:endParaRPr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eTwinning project</a:t>
            </a:r>
            <a:endParaRPr lang="en-US" dirty="0"/>
          </a:p>
        </p:txBody>
      </p:sp>
      <p:sp>
        <p:nvSpPr>
          <p:cNvPr id="3" name="Akcijski gumb: Naprijed ili dalje 2">
            <a:hlinkClick r:id="rId3" action="ppaction://hlinksldjump" highlightClick="1"/>
          </p:cNvPr>
          <p:cNvSpPr/>
          <p:nvPr/>
        </p:nvSpPr>
        <p:spPr>
          <a:xfrm>
            <a:off x="10741585" y="5936187"/>
            <a:ext cx="895887" cy="58052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4181" y="5551440"/>
            <a:ext cx="1579001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78</TotalTime>
  <Words>165</Words>
  <Application>Microsoft Office PowerPoint</Application>
  <PresentationFormat>Široki zaslon</PresentationFormat>
  <Paragraphs>77</Paragraphs>
  <Slides>18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Berlin</vt:lpstr>
      <vt:lpstr>Our school</vt:lpstr>
      <vt:lpstr>Our school</vt:lpstr>
      <vt:lpstr>The school outside</vt:lpstr>
      <vt:lpstr>The school outside</vt:lpstr>
      <vt:lpstr>The school outside</vt:lpstr>
      <vt:lpstr>The school library</vt:lpstr>
      <vt:lpstr>The school library</vt:lpstr>
      <vt:lpstr>The hallway</vt:lpstr>
      <vt:lpstr>The hallway</vt:lpstr>
      <vt:lpstr>The hallway</vt:lpstr>
      <vt:lpstr>The sports hall</vt:lpstr>
      <vt:lpstr>The sports hall</vt:lpstr>
      <vt:lpstr>Technology classroom</vt:lpstr>
      <vt:lpstr>Technology classroom</vt:lpstr>
      <vt:lpstr>Technology classroom</vt:lpstr>
      <vt:lpstr>The biology classroom</vt:lpstr>
      <vt:lpstr>The biology classroom</vt:lpstr>
      <vt:lpstr>Thanks for watching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ucenik</dc:creator>
  <cp:lastModifiedBy>II. OŠ ČAKOVEC</cp:lastModifiedBy>
  <cp:revision>41</cp:revision>
  <dcterms:created xsi:type="dcterms:W3CDTF">2017-01-20T13:48:07Z</dcterms:created>
  <dcterms:modified xsi:type="dcterms:W3CDTF">2017-01-27T17:10:43Z</dcterms:modified>
</cp:coreProperties>
</file>