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EDD16-B960-4ABA-9684-9530E2FA4C4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99E9-B57D-4749-B01C-78E55536E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89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99E9-B57D-4749-B01C-78E55536EC7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34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99E9-B57D-4749-B01C-78E55536EC7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51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AED5-5340-42DF-9A6D-015EF03B066B}" type="datetime1">
              <a:rPr lang="hr-HR" smtClean="0"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5" y="4722557"/>
            <a:ext cx="2160000" cy="16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7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77F4-57AF-4586-A4BD-2F20221DD79D}" type="datetime1">
              <a:rPr lang="hr-HR" smtClean="0"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52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B47-45FC-4E49-9B70-C3D2B390CB4D}" type="datetime1">
              <a:rPr lang="hr-HR" smtClean="0"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75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694C-B598-4D58-924F-421169D34779}" type="datetime1">
              <a:rPr lang="hr-HR" smtClean="0"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66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C5A4-AE91-478E-A30C-52736D95BF0F}" type="datetime1">
              <a:rPr lang="hr-HR" smtClean="0"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4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57C1-3315-4B12-8B73-3E7D74437C22}" type="datetime1">
              <a:rPr lang="hr-HR" smtClean="0"/>
              <a:t>27.1.2017.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8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DBFD-0C8C-4D2C-A088-F7DE1CEDAE91}" type="datetime1">
              <a:rPr lang="hr-HR" smtClean="0"/>
              <a:t>27.1.2017.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94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9D78-C1C5-4639-9655-4D692A331DBD}" type="datetime1">
              <a:rPr lang="hr-HR" smtClean="0"/>
              <a:t>27.1.2017.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894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 smtClean="0"/>
              <a:t>27.01.2017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 userDrawn="1"/>
        </p:nvSpPr>
        <p:spPr>
          <a:xfrm>
            <a:off x="9142863" y="2161523"/>
            <a:ext cx="2160000" cy="2160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olazni 5">
            <a:hlinkClick r:id="rId2" action="ppaction://hlinksldjump" highlightClick="1"/>
          </p:cNvPr>
          <p:cNvSpPr/>
          <p:nvPr userDrawn="1"/>
        </p:nvSpPr>
        <p:spPr>
          <a:xfrm>
            <a:off x="9232863" y="244110"/>
            <a:ext cx="1980000" cy="1800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21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431-3DC5-40DE-98D3-73B1F28EB8A0}" type="datetime1">
              <a:rPr lang="hr-HR" smtClean="0"/>
              <a:t>27.1.2017.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06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2C4B-499E-4612-A64F-AB12052CC834}" type="datetime1">
              <a:rPr lang="hr-HR" smtClean="0"/>
              <a:t>27.1.2017.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79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27.01.2017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eTwinning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4073-F2B0-4763-BCED-985D69781D41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00" y="4734552"/>
            <a:ext cx="2160000" cy="156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8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364777"/>
            <a:ext cx="12192000" cy="1746913"/>
          </a:xfrm>
        </p:spPr>
        <p:txBody>
          <a:bodyPr>
            <a:normAutofit/>
          </a:bodyPr>
          <a:lstStyle/>
          <a:p>
            <a:r>
              <a:rPr lang="hr-HR" sz="5500" dirty="0" smtClean="0"/>
              <a:t>II. osnovna škola Čakovec, Hrvatska</a:t>
            </a:r>
            <a:br>
              <a:rPr lang="hr-HR" sz="5500" dirty="0" smtClean="0"/>
            </a:br>
            <a:r>
              <a:rPr lang="hr-HR" sz="5500" dirty="0" smtClean="0"/>
              <a:t>II. Elementary School Čakovec, Croatia</a:t>
            </a:r>
            <a:endParaRPr lang="hr-HR" sz="5500" dirty="0"/>
          </a:p>
        </p:txBody>
      </p:sp>
      <p:sp>
        <p:nvSpPr>
          <p:cNvPr id="4" name="Akcijski gumb: Informacije 3">
            <a:hlinkClick r:id="" action="ppaction://hlinkshowjump?jump=lastslide" highlightClick="1"/>
          </p:cNvPr>
          <p:cNvSpPr/>
          <p:nvPr/>
        </p:nvSpPr>
        <p:spPr>
          <a:xfrm>
            <a:off x="4656000" y="3862318"/>
            <a:ext cx="2880000" cy="2520000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19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10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8" y="1678674"/>
            <a:ext cx="8378212" cy="301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997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About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4984"/>
          </a:xfrm>
        </p:spPr>
        <p:txBody>
          <a:bodyPr/>
          <a:lstStyle/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Jakov Novak 8.B (II. osnovna škola Čakovec)</a:t>
            </a:r>
          </a:p>
          <a:p>
            <a:r>
              <a:rPr lang="hr-HR" dirty="0" smtClean="0"/>
              <a:t>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err="1" smtClean="0"/>
              <a:t>eTwinning</a:t>
            </a:r>
            <a:r>
              <a:rPr lang="hr-HR" smtClean="0"/>
              <a:t> </a:t>
            </a:r>
            <a:r>
              <a:rPr lang="hr-HR" smtClean="0"/>
              <a:t>project: </a:t>
            </a:r>
            <a:r>
              <a:rPr lang="hr-HR" dirty="0" smtClean="0"/>
              <a:t>„</a:t>
            </a:r>
            <a:r>
              <a:rPr lang="en-US" dirty="0" smtClean="0"/>
              <a:t>Sharing </a:t>
            </a:r>
            <a:r>
              <a:rPr lang="en-US" dirty="0"/>
              <a:t>our culture with stories and games using </a:t>
            </a:r>
            <a:r>
              <a:rPr lang="en-US" dirty="0" smtClean="0"/>
              <a:t>Scratch</a:t>
            </a:r>
            <a:r>
              <a:rPr lang="hr-HR" dirty="0" smtClean="0"/>
              <a:t>”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11</a:t>
            </a:fld>
            <a:endParaRPr lang="hr-HR"/>
          </a:p>
        </p:txBody>
      </p:sp>
      <p:sp>
        <p:nvSpPr>
          <p:cNvPr id="7" name="Akcijski gumb: Polazni 6">
            <a:hlinkClick r:id="rId2" action="ppaction://hlinksldjump" highlightClick="1"/>
          </p:cNvPr>
          <p:cNvSpPr/>
          <p:nvPr/>
        </p:nvSpPr>
        <p:spPr>
          <a:xfrm>
            <a:off x="838200" y="4556349"/>
            <a:ext cx="1980000" cy="1800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81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72015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3" action="ppaction://hlinksldjump"/>
              </a:rPr>
              <a:t>School from above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4" action="ppaction://hlinksldjump"/>
              </a:rPr>
              <a:t>Entrance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5" action="ppaction://hlinksldjump"/>
              </a:rPr>
              <a:t>Entrance hallway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6" action="ppaction://hlinksldjump"/>
              </a:rPr>
              <a:t>First floor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7" action="ppaction://hlinksldjump"/>
              </a:rPr>
              <a:t>Second floor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8" action="ppaction://hlinksldjump"/>
              </a:rPr>
              <a:t>School library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9" action="ppaction://hlinksldjump"/>
              </a:rPr>
              <a:t>Sports hall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hlinkClick r:id="rId10" action="ppaction://hlinksldjump"/>
              </a:rPr>
              <a:t>Sports park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2</a:t>
            </a:fld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9142863" y="2161523"/>
            <a:ext cx="2160000" cy="2160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Informacije 8">
            <a:hlinkClick r:id="" action="ppaction://hlinkshowjump?jump=lastslide" highlightClick="1"/>
          </p:cNvPr>
          <p:cNvSpPr/>
          <p:nvPr/>
        </p:nvSpPr>
        <p:spPr>
          <a:xfrm>
            <a:off x="9142863" y="150126"/>
            <a:ext cx="2160000" cy="1908000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265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3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7" y="811523"/>
            <a:ext cx="8639998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9142863" y="2161523"/>
            <a:ext cx="2160000" cy="2160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kcijski gumb: Polazni 10">
            <a:hlinkClick r:id="rId3" action="ppaction://hlinksldjump" highlightClick="1"/>
          </p:cNvPr>
          <p:cNvSpPr/>
          <p:nvPr/>
        </p:nvSpPr>
        <p:spPr>
          <a:xfrm>
            <a:off x="9232863" y="244110"/>
            <a:ext cx="1980000" cy="1800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933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4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8" y="774247"/>
            <a:ext cx="8563212" cy="493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9142863" y="2161523"/>
            <a:ext cx="2160000" cy="2160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556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5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0" y="678307"/>
            <a:ext cx="7602940" cy="507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505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6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1" y="706053"/>
            <a:ext cx="7915369" cy="5279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458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7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4" y="559558"/>
            <a:ext cx="8278236" cy="552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958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8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9" y="655093"/>
            <a:ext cx="7918661" cy="5281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420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073-F2B0-4763-BCED-985D69781D41}" type="slidenum">
              <a:rPr lang="hr-HR" smtClean="0"/>
              <a:t>9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47558"/>
            <a:ext cx="7498307" cy="3316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7" y="3620616"/>
            <a:ext cx="3791640" cy="252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26" y="3620616"/>
            <a:ext cx="3791640" cy="252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r>
              <a:rPr lang="hr-HR" dirty="0" smtClean="0"/>
              <a:t>27.01.2017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887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100</TotalTime>
  <Words>85</Words>
  <Application>Microsoft Office PowerPoint</Application>
  <PresentationFormat>Široki zaslon</PresentationFormat>
  <Paragraphs>44</Paragraphs>
  <Slides>11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Tema sustava Office</vt:lpstr>
      <vt:lpstr>II. osnovna škola Čakovec, Hrvatska II. Elementary School Čakovec, Croatia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About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II. OŠ ČAKOVEC</cp:lastModifiedBy>
  <cp:revision>34</cp:revision>
  <dcterms:created xsi:type="dcterms:W3CDTF">2017-01-20T13:25:06Z</dcterms:created>
  <dcterms:modified xsi:type="dcterms:W3CDTF">2017-01-27T16:25:37Z</dcterms:modified>
</cp:coreProperties>
</file>