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99D9-FA65-4C5A-A349-71F55B82B285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5157-E452-4FDB-A13C-346149BC13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9703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D7ED6-9BD0-4FE0-B07D-D7CDEC040A04}" type="datetimeFigureOut">
              <a:rPr lang="hr-HR" smtClean="0"/>
              <a:t>3.2.2017.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CB28-BCF2-4892-8397-C9FF15A033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816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1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702" y="-3175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307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078663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869993"/>
      </p:ext>
    </p:extLst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7087080"/>
      </p:ext>
    </p:extLst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42874"/>
      </p:ext>
    </p:extLst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4" descr="Slikovni rezultat za scratc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65227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061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68982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8811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11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399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scratch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048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3507842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052138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190378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738" y="1760892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738" y="5733325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22058" y="5733325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1594" y="5607851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1949031-C89B-4ECA-8373-DB8E0F2F5218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Picture 2" descr="Slikovni rezultat za etwinni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8766" cy="12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scratch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100" y="0"/>
            <a:ext cx="1187900" cy="1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teksta 11"/>
          <p:cNvSpPr txBox="1">
            <a:spLocks/>
          </p:cNvSpPr>
          <p:nvPr userDrawn="1"/>
        </p:nvSpPr>
        <p:spPr>
          <a:xfrm>
            <a:off x="6065520" y="6537240"/>
            <a:ext cx="6126480" cy="32076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lang="en-US" sz="1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839096"/>
                </a:solidFill>
                <a:latin typeface="Helvetica Neue"/>
              </a:rPr>
              <a:t>eTwinning project Sharing our culture with stories and games using Scratch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9029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pull dir="d"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II. </a:t>
            </a:r>
            <a:r>
              <a:rPr lang="hr-HR" dirty="0"/>
              <a:t>o</a:t>
            </a:r>
            <a:r>
              <a:rPr lang="hr-HR" dirty="0" smtClean="0"/>
              <a:t>snovna škola Čakovec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749" y="5298351"/>
            <a:ext cx="10572000" cy="434974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Mario Olčar 8.b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1</a:t>
            </a:fld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30006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317216" y="6144385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6018911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10</a:t>
            </a:fld>
            <a:endParaRPr lang="hr-HR" dirty="0"/>
          </a:p>
        </p:txBody>
      </p:sp>
      <p:sp>
        <p:nvSpPr>
          <p:cNvPr id="4" name="AutoShape 2" descr="https://api.edmodo.com/files/723131054/download?f=eqtqlbw7845slzifbvgavidjz"/>
          <p:cNvSpPr>
            <a:spLocks noChangeAspect="1" noChangeArrowheads="1"/>
          </p:cNvSpPr>
          <p:nvPr/>
        </p:nvSpPr>
        <p:spPr bwMode="auto">
          <a:xfrm>
            <a:off x="6123709" y="3302236"/>
            <a:ext cx="287084" cy="2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https://api.edmodo.com/files/723131054/download?f=eqtqlbw7845slzifbvgavidj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97" y="238505"/>
            <a:ext cx="9186708" cy="61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528281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900022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230818" y="6167904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43447" y="6042430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11</a:t>
            </a:fld>
            <a:endParaRPr lang="hr-HR" dirty="0"/>
          </a:p>
        </p:txBody>
      </p:sp>
      <p:pic>
        <p:nvPicPr>
          <p:cNvPr id="2050" name="Picture 2" descr="https://api.edmodo.com/files/723130949/download?f=1ryizbee7p57lx287i7yuqwh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90" y="411153"/>
            <a:ext cx="8810560" cy="58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528281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476174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276668" y="6198870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34587" y="607339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12</a:t>
            </a:fld>
            <a:endParaRPr lang="hr-HR" dirty="0"/>
          </a:p>
        </p:txBody>
      </p:sp>
      <p:pic>
        <p:nvPicPr>
          <p:cNvPr id="4098" name="Picture 2" descr="https://api.edmodo.com/files/723130855/download?f=bw613zw3hyji1s9mlqahnwx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34" y="1363717"/>
            <a:ext cx="7796610" cy="52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228234" y="87058"/>
            <a:ext cx="8806353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Technic</a:t>
            </a:r>
            <a:r>
              <a:rPr lang="hr-HR" dirty="0"/>
              <a:t> </a:t>
            </a:r>
            <a:r>
              <a:rPr lang="hr-HR" dirty="0" err="1"/>
              <a:t>culture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</a:t>
            </a:r>
            <a:r>
              <a:rPr lang="hr-HR" dirty="0" err="1"/>
              <a:t>classroom</a:t>
            </a:r>
            <a:endParaRPr lang="hr-HR" dirty="0"/>
          </a:p>
        </p:txBody>
      </p:sp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prijed ili dalje 8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611239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162961" y="6125472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34587" y="6062734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13</a:t>
            </a:fld>
            <a:endParaRPr lang="hr-HR" dirty="0"/>
          </a:p>
        </p:txBody>
      </p:sp>
      <p:pic>
        <p:nvPicPr>
          <p:cNvPr id="5122" name="Picture 2" descr="https://api.edmodo.com/files/723130383/download?f=2hzbqnbsw6j5gwfw3d4q75al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31" y="853877"/>
            <a:ext cx="8450952" cy="56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2228234" y="87058"/>
            <a:ext cx="8806353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Biology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chemistry</a:t>
            </a:r>
            <a:r>
              <a:rPr lang="hr-HR" dirty="0"/>
              <a:t> </a:t>
            </a:r>
            <a:r>
              <a:rPr lang="hr-HR" dirty="0" err="1"/>
              <a:t>classroom</a:t>
            </a:r>
            <a:endParaRPr lang="hr-HR" dirty="0"/>
          </a:p>
        </p:txBody>
      </p:sp>
      <p:sp>
        <p:nvSpPr>
          <p:cNvPr id="8" name="Akcijski gumb: Natrag ili Prethodno 7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Polazni 8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Naprijed ili dalje 9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200850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699741" y="6161163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43447" y="6048083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14</a:t>
            </a:fld>
            <a:endParaRPr lang="hr-HR" dirty="0"/>
          </a:p>
        </p:txBody>
      </p:sp>
      <p:pic>
        <p:nvPicPr>
          <p:cNvPr id="6146" name="Picture 2" descr="https://api.edmodo.com/files/723130446/download?f=f1044vhquy6mupidn7c7s50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03" y="498380"/>
            <a:ext cx="8320491" cy="55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659865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699741" y="6236091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43447" y="6110617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15</a:t>
            </a:fld>
            <a:endParaRPr lang="hr-HR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228235" y="87058"/>
            <a:ext cx="3719560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School</a:t>
            </a:r>
            <a:r>
              <a:rPr lang="hr-HR" dirty="0"/>
              <a:t> hall</a:t>
            </a:r>
          </a:p>
        </p:txBody>
      </p:sp>
      <p:pic>
        <p:nvPicPr>
          <p:cNvPr id="7170" name="Picture 2" descr="https://api.edmodo.com/files/723131984/download?f=aq4dup5b7qdq429q6yyd1m0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2" y="1172786"/>
            <a:ext cx="10704352" cy="47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prijed ili dalje 8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948820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693911" y="6186330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037617" y="606085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16</a:t>
            </a:fld>
            <a:endParaRPr lang="hr-HR" dirty="0"/>
          </a:p>
        </p:txBody>
      </p:sp>
      <p:pic>
        <p:nvPicPr>
          <p:cNvPr id="8194" name="Picture 2" descr="https://api.edmodo.com/files/723131981/download?f=c6bfkde3uzacewtdu0uk5qa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28" y="486136"/>
            <a:ext cx="8571722" cy="57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745930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watching</a:t>
            </a:r>
            <a:r>
              <a:rPr lang="hr-HR" dirty="0"/>
              <a:t>!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9699741" y="6184255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043447" y="6058781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17</a:t>
            </a:fld>
            <a:endParaRPr lang="hr-HR" dirty="0"/>
          </a:p>
        </p:txBody>
      </p:sp>
      <p:sp>
        <p:nvSpPr>
          <p:cNvPr id="8" name="Akcijski gumb: Polazni 7">
            <a:hlinkClick r:id="rId2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087226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27888" y="6098450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0319843" y="597297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2</a:t>
            </a:fld>
            <a:endParaRPr lang="hr-HR" dirty="0"/>
          </a:p>
        </p:txBody>
      </p:sp>
      <p:pic>
        <p:nvPicPr>
          <p:cNvPr id="1026" name="Picture 2" descr="https://api.edmodo.com/files/723132240/download?f=cgs5khdqmjuj4u4pwca6go8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80" y="2209410"/>
            <a:ext cx="5249402" cy="37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/>
          <p:cNvSpPr txBox="1">
            <a:spLocks/>
          </p:cNvSpPr>
          <p:nvPr/>
        </p:nvSpPr>
        <p:spPr>
          <a:xfrm>
            <a:off x="1577130" y="2209410"/>
            <a:ext cx="3400950" cy="357450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/>
              <a:t>School </a:t>
            </a:r>
            <a:r>
              <a:rPr lang="hr-HR" sz="2800" dirty="0" err="1"/>
              <a:t>outside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School </a:t>
            </a:r>
            <a:r>
              <a:rPr lang="hr-HR" sz="2800" dirty="0" err="1"/>
              <a:t>inside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r>
              <a:rPr lang="hr-HR" sz="2800" dirty="0"/>
              <a:t>School hall</a:t>
            </a:r>
          </a:p>
        </p:txBody>
      </p:sp>
      <p:sp>
        <p:nvSpPr>
          <p:cNvPr id="10" name="Akcijski gumb: Idi na kraj 9">
            <a:hlinkClick r:id="rId3" action="ppaction://hlinksldjump" highlightClick="1"/>
          </p:cNvPr>
          <p:cNvSpPr/>
          <p:nvPr/>
        </p:nvSpPr>
        <p:spPr>
          <a:xfrm>
            <a:off x="4679836" y="2375753"/>
            <a:ext cx="1006448" cy="10064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kcijski gumb: Idi na kraj 15">
            <a:hlinkClick r:id="rId4" action="ppaction://hlinksldjump" highlightClick="1"/>
          </p:cNvPr>
          <p:cNvSpPr/>
          <p:nvPr/>
        </p:nvSpPr>
        <p:spPr>
          <a:xfrm>
            <a:off x="4679836" y="3488619"/>
            <a:ext cx="1016087" cy="101608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Akcijski gumb: Idi na kraj 16">
            <a:hlinkClick r:id="rId5" action="ppaction://hlinksldjump" highlightClick="1"/>
          </p:cNvPr>
          <p:cNvSpPr/>
          <p:nvPr/>
        </p:nvSpPr>
        <p:spPr>
          <a:xfrm>
            <a:off x="4679836" y="4611124"/>
            <a:ext cx="1006448" cy="10064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Natrag ili Prethodno 8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kcijski gumb: Polazni 10">
            <a:hlinkClick r:id="rId6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991548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786139" y="6035712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597297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3</a:t>
            </a:fld>
            <a:endParaRPr lang="hr-HR" dirty="0"/>
          </a:p>
        </p:txBody>
      </p:sp>
      <p:pic>
        <p:nvPicPr>
          <p:cNvPr id="3074" name="Picture 2" descr="https://api.edmodo.com/files/723132243/download?f=7ihx85htz32qgvbm264mkx8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39" y="1362112"/>
            <a:ext cx="76200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2004969" y="328924"/>
            <a:ext cx="980486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outside</a:t>
            </a:r>
            <a:endParaRPr lang="hr-HR" dirty="0"/>
          </a:p>
        </p:txBody>
      </p:sp>
      <p:sp>
        <p:nvSpPr>
          <p:cNvPr id="9" name="Akcijski gumb: Polazni 8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900356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3.2.2017.</a:t>
            </a:r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9031-C89B-4ECA-8373-DB8E0F2F5218}" type="slidenum">
              <a:rPr lang="hr-HR" smtClean="0"/>
              <a:t>4</a:t>
            </a:fld>
            <a:endParaRPr lang="hr-HR"/>
          </a:p>
        </p:txBody>
      </p:sp>
      <p:pic>
        <p:nvPicPr>
          <p:cNvPr id="4098" name="Picture 2" descr="https://api.edmodo.com/files/723132150/download?f=5vev2nkle43q0m7vufodkj5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51" y="932248"/>
            <a:ext cx="8539528" cy="49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Natrag ili Prethodno 4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olazni 5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74881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786139" y="6098450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597297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5</a:t>
            </a:fld>
            <a:endParaRPr lang="hr-HR" dirty="0"/>
          </a:p>
        </p:txBody>
      </p:sp>
      <p:pic>
        <p:nvPicPr>
          <p:cNvPr id="5122" name="Picture 2" descr="https://api.edmodo.com/files/723132151/download?f=c8pdm3hlok7wj5zfh1m1o93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88" y="509210"/>
            <a:ext cx="838910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Natrag ili Prethodno 4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620611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9699741" y="6098450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0983990" y="5972976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6</a:t>
            </a:fld>
            <a:endParaRPr lang="hr-HR" dirty="0"/>
          </a:p>
        </p:txBody>
      </p:sp>
      <p:pic>
        <p:nvPicPr>
          <p:cNvPr id="3074" name="Picture 2" descr="https://api.edmodo.com/files/723130447/download?f=8vqs0ip9ldq58da64wz5pjdq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195" y="835615"/>
            <a:ext cx="8437818" cy="56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821918" y="170351"/>
            <a:ext cx="980486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Corridor</a:t>
            </a:r>
            <a:endParaRPr lang="hr-HR" dirty="0"/>
          </a:p>
        </p:txBody>
      </p:sp>
      <p:sp>
        <p:nvSpPr>
          <p:cNvPr id="8" name="Akcijski gumb: Polazni 7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Naprijed ili dalje 9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291687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292049" y="6127607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6002133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7</a:t>
            </a:fld>
            <a:endParaRPr lang="hr-HR" dirty="0"/>
          </a:p>
        </p:txBody>
      </p:sp>
      <p:pic>
        <p:nvPicPr>
          <p:cNvPr id="6146" name="Picture 2" descr="https://api.edmodo.com/files/723131341/download?f=44tck18p4zw2nhhbg8uydg4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00" y="1068638"/>
            <a:ext cx="8132170" cy="54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249055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188128" y="6127607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6002133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8</a:t>
            </a:fld>
            <a:endParaRPr lang="hr-HR" dirty="0"/>
          </a:p>
        </p:txBody>
      </p:sp>
      <p:pic>
        <p:nvPicPr>
          <p:cNvPr id="7170" name="Picture 2" descr="https://api.edmodo.com/files/723131340/download?f=abg45qhwlzizcrto1bjf1nd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4" y="305974"/>
            <a:ext cx="8266394" cy="55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Polazni 4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Natrag ili Prethodno 5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885296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10162961" y="6223924"/>
            <a:ext cx="1343706" cy="365125"/>
          </a:xfrm>
        </p:spPr>
        <p:txBody>
          <a:bodyPr/>
          <a:lstStyle/>
          <a:p>
            <a:r>
              <a:rPr lang="hr-HR" smtClean="0"/>
              <a:t>3.2.2017.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11129845" y="6098450"/>
            <a:ext cx="1062155" cy="490599"/>
          </a:xfrm>
        </p:spPr>
        <p:txBody>
          <a:bodyPr/>
          <a:lstStyle/>
          <a:p>
            <a:fld id="{51949031-C89B-4ECA-8373-DB8E0F2F5218}" type="slidenum">
              <a:rPr lang="hr-HR" smtClean="0"/>
              <a:t>9</a:t>
            </a:fld>
            <a:endParaRPr lang="hr-HR" dirty="0"/>
          </a:p>
        </p:txBody>
      </p:sp>
      <p:pic>
        <p:nvPicPr>
          <p:cNvPr id="8194" name="Picture 2" descr="https://api.edmodo.com/files/723131163/download?f=c1725y9uxa4wkm737y7kkqu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75" y="1013163"/>
            <a:ext cx="8013186" cy="534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856054" y="296783"/>
            <a:ext cx="980486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library</a:t>
            </a:r>
            <a:endParaRPr lang="hr-HR" dirty="0"/>
          </a:p>
        </p:txBody>
      </p:sp>
      <p:sp>
        <p:nvSpPr>
          <p:cNvPr id="7" name="Akcijski gumb: Natrag ili Prethodno 6">
            <a:hlinkClick r:id="" action="ppaction://hlinkshowjump?jump=previousslide" highlightClick="1"/>
          </p:cNvPr>
          <p:cNvSpPr/>
          <p:nvPr/>
        </p:nvSpPr>
        <p:spPr>
          <a:xfrm>
            <a:off x="0" y="5915887"/>
            <a:ext cx="534473" cy="5344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Polazni 8">
            <a:hlinkClick r:id="rId3" action="ppaction://hlinksldjump" highlightClick="1"/>
          </p:cNvPr>
          <p:cNvSpPr/>
          <p:nvPr/>
        </p:nvSpPr>
        <p:spPr>
          <a:xfrm>
            <a:off x="534473" y="5906898"/>
            <a:ext cx="543462" cy="543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kcijski gumb: Naprijed ili dalje 9">
            <a:hlinkClick r:id="" action="ppaction://hlinkshowjump?jump=nextslide" highlightClick="1"/>
          </p:cNvPr>
          <p:cNvSpPr/>
          <p:nvPr/>
        </p:nvSpPr>
        <p:spPr>
          <a:xfrm>
            <a:off x="1077935" y="5915887"/>
            <a:ext cx="534473" cy="5344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05271"/>
      </p:ext>
    </p:extLst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67E2812B-EDB7-430B-A5D9-88C0A4CB5EBB}" vid="{7A075FF9-30AC-46D9-B700-C937FBA111C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 prijedložak</Template>
  <TotalTime>89</TotalTime>
  <Words>86</Words>
  <Application>Microsoft Office PowerPoint</Application>
  <PresentationFormat>Široki zaslon</PresentationFormat>
  <Paragraphs>48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Helvetica Neue</vt:lpstr>
      <vt:lpstr>Wingdings 2</vt:lpstr>
      <vt:lpstr>Za citiranje</vt:lpstr>
      <vt:lpstr>II. osnovna škola Čakovec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Thanks for watching!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MARIO OLČAR</dc:creator>
  <cp:lastModifiedBy>II. OŠ ČAKOVEC</cp:lastModifiedBy>
  <cp:revision>21</cp:revision>
  <dcterms:created xsi:type="dcterms:W3CDTF">2017-01-27T14:59:53Z</dcterms:created>
  <dcterms:modified xsi:type="dcterms:W3CDTF">2017-02-03T18:11:02Z</dcterms:modified>
</cp:coreProperties>
</file>