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8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D62F-0766-497F-BAA5-41A55A32525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29AF-F942-42FD-8F1F-C77C452B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96280"/>
            <a:ext cx="498633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27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endParaRPr lang="bg-BG" dirty="0" smtClean="0"/>
          </a:p>
          <a:p>
            <a:endParaRPr lang="en-US" dirty="0"/>
          </a:p>
        </p:txBody>
      </p:sp>
      <p:pic>
        <p:nvPicPr>
          <p:cNvPr id="2050" name="Picture 2" descr="C:\Users\My\Desktop\IMG_20141127_111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21" y="47625"/>
            <a:ext cx="5376334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\Desktop\IMG_20141127_111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30" y="3886200"/>
            <a:ext cx="5077178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\Desktop\IMG_20141127_111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636654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39065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15" y="3124200"/>
            <a:ext cx="59163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7" y="4757392"/>
            <a:ext cx="2060864" cy="19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10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3279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11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5</cp:revision>
  <dcterms:created xsi:type="dcterms:W3CDTF">2014-11-19T15:16:34Z</dcterms:created>
  <dcterms:modified xsi:type="dcterms:W3CDTF">2014-11-29T17:28:49Z</dcterms:modified>
</cp:coreProperties>
</file>