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BE7F-4FF8-4EC3-843E-86491642928B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F6405-9B7B-4EB9-A918-BF69ADAA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6BE7F-4FF8-4EC3-843E-86491642928B}" type="datetimeFigureOut">
              <a:rPr lang="en-US" smtClean="0"/>
              <a:t>11/25/2014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F6405-9B7B-4EB9-A918-BF69ADAA8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2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606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9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471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4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36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64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5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</dc:creator>
  <cp:lastModifiedBy>My</cp:lastModifiedBy>
  <cp:revision>1</cp:revision>
  <dcterms:created xsi:type="dcterms:W3CDTF">2014-11-25T17:04:05Z</dcterms:created>
  <dcterms:modified xsi:type="dcterms:W3CDTF">2014-11-25T17:04:05Z</dcterms:modified>
</cp:coreProperties>
</file>