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368DDE-A0C4-44A6-A4EE-40B0654C068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B46E7B-2FEC-4E7C-B807-01AB4651A51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Dream Jobs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Oldershaw</a:t>
            </a:r>
            <a:r>
              <a:rPr lang="en-GB" dirty="0" smtClean="0"/>
              <a:t> Academy Students</a:t>
            </a:r>
            <a:endParaRPr lang="en-GB" dirty="0"/>
          </a:p>
        </p:txBody>
      </p:sp>
      <p:pic>
        <p:nvPicPr>
          <p:cNvPr id="6" name="07 Bloodst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600200"/>
          </a:xfrm>
        </p:spPr>
        <p:txBody>
          <a:bodyPr/>
          <a:lstStyle/>
          <a:p>
            <a:r>
              <a:rPr lang="en-GB" dirty="0" smtClean="0"/>
              <a:t>Thanks for Listening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68473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Enjoy the Music :D !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0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GB" dirty="0" smtClean="0"/>
              <a:t>Kyle Hughes – Dream Job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My Dream Job would be something involving computers. </a:t>
            </a:r>
          </a:p>
          <a:p>
            <a:pPr marL="0" indent="0" algn="ctr">
              <a:buNone/>
            </a:pPr>
            <a:r>
              <a:rPr lang="en-GB" sz="2800" dirty="0" smtClean="0"/>
              <a:t>I haven’t decided exactly what I want to be yet, but something along the lines of a systems administrator or </a:t>
            </a:r>
            <a:r>
              <a:rPr lang="en-GB" sz="2800" dirty="0" err="1" smtClean="0"/>
              <a:t>SysDev</a:t>
            </a:r>
            <a:r>
              <a:rPr lang="en-GB" sz="2800" dirty="0"/>
              <a:t> </a:t>
            </a:r>
            <a:r>
              <a:rPr lang="en-GB" sz="2800" dirty="0" smtClean="0"/>
              <a:t>would be perfect for me.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In order to achieve my dream I am going to university to study Computing</a:t>
            </a:r>
            <a:endParaRPr lang="en-GB" sz="2800" dirty="0"/>
          </a:p>
        </p:txBody>
      </p:sp>
      <p:pic>
        <p:nvPicPr>
          <p:cNvPr id="1028" name="Picture 4" descr="C:\Users\hughesky6f\AppData\Local\Microsoft\Windows\Temporary Internet Files\Content.IE5\6QRKOQZ6\Computer-Screen-Hello-14984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1"/>
            <a:ext cx="1489486" cy="12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rwinrh6f\AppData\Local\Microsoft\Windows\Temporary Internet Files\Content.IE5\4MXZT05E\Pseudocode_Wordle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5727"/>
            <a:ext cx="2136014" cy="16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GB" dirty="0" smtClean="0"/>
              <a:t>Rhya Irwin – Dream Job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8640960" cy="4530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My dream job is to be a graphic designer.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I want to be a graphic designer because it allows me to express my creativity and gives me freedom to experiment with my ideas.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Next year I will be going to university to study Graphic Design</a:t>
            </a:r>
            <a:endParaRPr lang="en-GB" sz="2800" dirty="0"/>
          </a:p>
        </p:txBody>
      </p:sp>
      <p:pic>
        <p:nvPicPr>
          <p:cNvPr id="1028" name="Picture 4" descr="http://www.tridentdesign.co.uk/wp-content/uploads/2012/11/Graphic-Desig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80" y="4869159"/>
            <a:ext cx="1872208" cy="18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d3.whstatic.com/images/thumb/f/f6/Become-a-Graphic-Designer-Step-02.jpg/670px-Become-a-Graphic-Designer-Step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9315"/>
            <a:ext cx="2160240" cy="1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GB" dirty="0" smtClean="0"/>
              <a:t>Max Collins - Dream Job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My dream job is to be a computer games designer.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Next year I want to study Computer Games design. </a:t>
            </a:r>
          </a:p>
          <a:p>
            <a:pPr marL="0" indent="0" algn="ctr">
              <a:buNone/>
            </a:pPr>
            <a:r>
              <a:rPr lang="en-GB" sz="2800" dirty="0" smtClean="0"/>
              <a:t>I hope to work for a games company in America or Japan in the future.</a:t>
            </a:r>
            <a:endParaRPr lang="en-GB" sz="2800" dirty="0"/>
          </a:p>
        </p:txBody>
      </p:sp>
      <p:pic>
        <p:nvPicPr>
          <p:cNvPr id="4098" name="Picture 2" descr="C:\Users\irwinrh6f\AppData\Local\Microsoft\Windows\Temporary Internet Files\Content.IE5\1W97HXVU\xbox_one_controller_vector_by_blckpantha-d7ags8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711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84343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59"/>
          </a:xfrm>
        </p:spPr>
        <p:txBody>
          <a:bodyPr/>
          <a:lstStyle/>
          <a:p>
            <a:pPr algn="ctr"/>
            <a:r>
              <a:rPr lang="en-GB" dirty="0" smtClean="0"/>
              <a:t>Anthony Mason – Dream Job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My dream job is to be an ICT technician or engineer because I have always been interested in computers and how they </a:t>
            </a:r>
            <a:r>
              <a:rPr lang="en-GB" sz="2800" dirty="0" smtClean="0"/>
              <a:t>operate.</a:t>
            </a:r>
          </a:p>
          <a:p>
            <a:pPr marL="0" indent="0" algn="ctr">
              <a:buNone/>
            </a:pPr>
            <a:r>
              <a:rPr lang="en-GB" sz="2800" dirty="0" smtClean="0"/>
              <a:t> </a:t>
            </a:r>
          </a:p>
          <a:p>
            <a:pPr marL="0" indent="0" algn="ctr">
              <a:buNone/>
            </a:pPr>
            <a:r>
              <a:rPr lang="en-GB" sz="2800" dirty="0" smtClean="0"/>
              <a:t>After </a:t>
            </a:r>
            <a:r>
              <a:rPr lang="en-GB" sz="2800" dirty="0"/>
              <a:t>I have finished my courses in forensic science and ICT I will apply for apprenticeships and develop my skills in the industry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122" name="Picture 2" descr="C:\Users\irwinrh6f\AppData\Local\Microsoft\Windows\Temporary Internet Files\Content.IE5\4MXZT05E\cloud-computing[1]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3" y="501317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rwinrh6f\AppData\Local\Microsoft\Windows\Temporary Internet Files\Content.IE5\4MXZT05E\Windows Operating Syste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452580" cy="13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60"/>
          </a:xfrm>
        </p:spPr>
        <p:txBody>
          <a:bodyPr/>
          <a:lstStyle/>
          <a:p>
            <a:r>
              <a:rPr lang="en-GB" sz="5400" dirty="0" smtClean="0"/>
              <a:t>Ellie Dodd – Dream Job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0324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My dream job is to work in the army as a mental health nurse, because I have always wanted to join the army. </a:t>
            </a:r>
          </a:p>
          <a:p>
            <a:endParaRPr lang="en-GB" sz="2800" dirty="0" smtClean="0"/>
          </a:p>
          <a:p>
            <a:r>
              <a:rPr lang="en-GB" sz="2800" dirty="0" smtClean="0"/>
              <a:t>Recently I have decided I wanted to help rehabilitate soldiers so they have a safe environment to return home to.</a:t>
            </a:r>
            <a:endParaRPr lang="en-GB" sz="2800" dirty="0"/>
          </a:p>
        </p:txBody>
      </p:sp>
      <p:pic>
        <p:nvPicPr>
          <p:cNvPr id="1028" name="Picture 4" descr="http://upload.wikimedia.org/wikipedia/en/a/a5/British_Arm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1715989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12" y="5064898"/>
            <a:ext cx="1368152" cy="13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GB" dirty="0" smtClean="0"/>
              <a:t>Dylan Magill – Dream Job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55679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My dream job is to become a rugby player for </a:t>
            </a:r>
            <a:r>
              <a:rPr lang="en-GB" sz="2800" dirty="0"/>
              <a:t>E</a:t>
            </a:r>
            <a:r>
              <a:rPr lang="en-GB" sz="2800" dirty="0" smtClean="0"/>
              <a:t>ngland. </a:t>
            </a:r>
          </a:p>
          <a:p>
            <a:pPr marL="0" indent="0" algn="ctr">
              <a:buNone/>
            </a:pPr>
            <a:r>
              <a:rPr lang="en-GB" sz="2800" dirty="0" smtClean="0"/>
              <a:t>Since </a:t>
            </a:r>
            <a:r>
              <a:rPr lang="en-GB" sz="2800" dirty="0"/>
              <a:t>I was young I have played as a flanker at my local rugby club</a:t>
            </a:r>
            <a:r>
              <a:rPr lang="en-GB" sz="2800" dirty="0" smtClean="0"/>
              <a:t>.</a:t>
            </a:r>
          </a:p>
          <a:p>
            <a:pPr marL="0" indent="0" algn="ctr">
              <a:buNone/>
            </a:pPr>
            <a:r>
              <a:rPr lang="en-GB" sz="2800" dirty="0" smtClean="0"/>
              <a:t>Rugby has always been apart of my life and I have grown up watching my favourite players on the TV and I aspire to be like them.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052" name="Picture 4" descr="C:\Users\irwinrh6f\AppData\Local\Microsoft\Windows\Temporary Internet Files\Content.IE5\W4Y682XS\rugby ba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6" y="5085184"/>
            <a:ext cx="1511188" cy="15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rwinrh6f\AppData\Local\Microsoft\Windows\Temporary Internet Files\Content.IE5\SOI1R47Q\Rugby_world_cup_2015_log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803240" cy="16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200" dirty="0" err="1" smtClean="0"/>
              <a:t>Tayla</a:t>
            </a:r>
            <a:r>
              <a:rPr lang="en-GB" sz="5200" dirty="0" smtClean="0"/>
              <a:t> Lambert – Dream Job</a:t>
            </a:r>
            <a:endParaRPr lang="en-GB" sz="5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55679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 smtClean="0"/>
              <a:t>My dream job would be something to do with animals, especially monkeys.</a:t>
            </a:r>
          </a:p>
          <a:p>
            <a:pPr marL="0" indent="0" algn="ctr">
              <a:buNone/>
            </a:pPr>
            <a:r>
              <a:rPr lang="en-GB" sz="2800" dirty="0" smtClean="0"/>
              <a:t>I love monkeys and would love to have a job to protect them and their habitat.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I have been accepted to university to study animal psychology. This will help me to achieve my dream.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7" name="Picture 3" descr="C:\Users\irwinrh6f\AppData\Local\Microsoft\Windows\Temporary Internet Files\Content.IE5\W4Y682XS\_vector-pinetree-forest-preview0-by-dragon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80251"/>
            <a:ext cx="235743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winrh6f\AppData\Local\Microsoft\Windows\Temporary Internet Files\Content.IE5\ATTDU929\ccmmonkey17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1273"/>
            <a:ext cx="1393999" cy="14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Jamie-Lee – Dream Job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My dream job is to work as a personal fitness trainer in the British Army. </a:t>
            </a:r>
          </a:p>
          <a:p>
            <a:pPr marL="0" indent="0" algn="ctr">
              <a:buNone/>
            </a:pPr>
            <a:r>
              <a:rPr lang="en-GB" sz="2800" dirty="0" smtClean="0"/>
              <a:t>I have always been keen in keeping active, so I feel that I could offer something to the army.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I will finish my A-level studies in Physical Education, Art and Drama in school. I will then use my qualifications to help me achieve this dream.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pic>
        <p:nvPicPr>
          <p:cNvPr id="4" name="Picture 4" descr="http://upload.wikimedia.org/wikipedia/en/a/a5/British_Arm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1715989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458</Words>
  <Application>Microsoft Office PowerPoint</Application>
  <PresentationFormat>On-screen Show (4:3)</PresentationFormat>
  <Paragraphs>45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Our Dream Jobs</vt:lpstr>
      <vt:lpstr>Kyle Hughes – Dream Job</vt:lpstr>
      <vt:lpstr>Rhya Irwin – Dream Job</vt:lpstr>
      <vt:lpstr>Max Collins - Dream Job</vt:lpstr>
      <vt:lpstr>Anthony Mason – Dream Job</vt:lpstr>
      <vt:lpstr>Ellie Dodd – Dream Job </vt:lpstr>
      <vt:lpstr>Dylan Magill – Dream Job</vt:lpstr>
      <vt:lpstr>Tayla Lambert – Dream Job</vt:lpstr>
      <vt:lpstr>Jamie-Lee – Dream Job</vt:lpstr>
      <vt:lpstr>Thanks for Listening</vt:lpstr>
    </vt:vector>
  </TitlesOfParts>
  <Company>The Oldershaw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Jobs</dc:title>
  <dc:creator>IRWINRH6F</dc:creator>
  <cp:lastModifiedBy>TOSHIBA</cp:lastModifiedBy>
  <cp:revision>16</cp:revision>
  <dcterms:created xsi:type="dcterms:W3CDTF">2015-03-20T12:26:14Z</dcterms:created>
  <dcterms:modified xsi:type="dcterms:W3CDTF">2015-03-30T14:56:37Z</dcterms:modified>
</cp:coreProperties>
</file>