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Image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Image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2560" cy="68569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2560" cy="68569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84400" y="1540080"/>
            <a:ext cx="8570880" cy="342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6500" b="1">
                <a:solidFill>
                  <a:srgbClr val="000000"/>
                </a:solidFill>
                <a:latin typeface="Vijaya"/>
                <a:ea typeface="DejaVu Sans"/>
              </a:rPr>
              <a:t> </a:t>
            </a:r>
            <a:r>
              <a:rPr lang="fr-FR" sz="9600" b="1">
                <a:solidFill>
                  <a:srgbClr val="000000"/>
                </a:solidFill>
                <a:latin typeface="Vijaya"/>
                <a:ea typeface="DejaVu Sans"/>
              </a:rPr>
              <a:t>My class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1371600" y="3886200"/>
            <a:ext cx="6399000" cy="175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1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0" y="291960"/>
            <a:ext cx="1870920" cy="222696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2519640" y="936000"/>
            <a:ext cx="107964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Joanna </a:t>
            </a:r>
            <a:endParaRPr/>
          </a:p>
        </p:txBody>
      </p:sp>
      <p:pic>
        <p:nvPicPr>
          <p:cNvPr id="126" name="Image 1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280" y="2451960"/>
            <a:ext cx="2231640" cy="229896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4824000" y="3213720"/>
            <a:ext cx="93528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Jimmy </a:t>
            </a:r>
            <a:endParaRPr/>
          </a:p>
        </p:txBody>
      </p:sp>
      <p:pic>
        <p:nvPicPr>
          <p:cNvPr id="128" name="Image 1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760" y="4260960"/>
            <a:ext cx="1649160" cy="214596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2447640" y="5445720"/>
            <a:ext cx="129564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Amélie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240000" y="864000"/>
            <a:ext cx="345492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Mélinda </a:t>
            </a:r>
            <a:endParaRPr/>
          </a:p>
        </p:txBody>
      </p:sp>
      <p:pic>
        <p:nvPicPr>
          <p:cNvPr id="131" name="Image 1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000" y="2736000"/>
            <a:ext cx="2446920" cy="237492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4824000" y="3789720"/>
            <a:ext cx="107928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Imane </a:t>
            </a:r>
            <a:endParaRPr/>
          </a:p>
        </p:txBody>
      </p:sp>
      <p:pic>
        <p:nvPicPr>
          <p:cNvPr id="133" name="Image 1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80" y="439560"/>
            <a:ext cx="2160720" cy="25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82760" y="152280"/>
            <a:ext cx="8227800" cy="114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6500" b="1">
                <a:solidFill>
                  <a:srgbClr val="000000"/>
                </a:solidFill>
                <a:latin typeface="Vijaya"/>
                <a:ea typeface="DejaVu Sans"/>
              </a:rPr>
              <a:t>Groups destination</a:t>
            </a:r>
            <a:endParaRPr/>
          </a:p>
        </p:txBody>
      </p:sp>
      <p:graphicFrame>
        <p:nvGraphicFramePr>
          <p:cNvPr id="135" name="Table 2"/>
          <p:cNvGraphicFramePr/>
          <p:nvPr/>
        </p:nvGraphicFramePr>
        <p:xfrm>
          <a:off x="0" y="1656000"/>
          <a:ext cx="9070920" cy="4966560"/>
        </p:xfrm>
        <a:graphic>
          <a:graphicData uri="http://schemas.openxmlformats.org/drawingml/2006/table">
            <a:tbl>
              <a:tblPr/>
              <a:tblGrid>
                <a:gridCol w="1812600"/>
                <a:gridCol w="1812600"/>
                <a:gridCol w="1812600"/>
                <a:gridCol w="1812600"/>
                <a:gridCol w="1820520"/>
              </a:tblGrid>
              <a:tr h="624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Greece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United Kingdom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Italy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Turkey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Spain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Dorian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Arthur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Jimmy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Ömer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Maxime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Grégoire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Alban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Alban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Ömer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Florent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Jimmy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Hugo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Lucas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Daphné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Clément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Romane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Alexis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Florent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Camille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Imane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Emilie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Lucas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Hugo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Seyma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Zyneb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Joanna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Maxime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Arthur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Amélie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Camille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Mélinda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Seyma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Clément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Louise</a:t>
                      </a:r>
                      <a:endParaRPr/>
                    </a:p>
                  </a:txBody>
                  <a:tcPr/>
                </a:tc>
              </a:tr>
              <a:tr h="48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Louise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Daphné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Amélie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Mélinda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Aude</a:t>
                      </a:r>
                      <a:endParaRPr/>
                    </a:p>
                  </a:txBody>
                  <a:tcPr/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Maëva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Aude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Emilie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Joanna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Imane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28760" y="257184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6500" b="1">
                <a:solidFill>
                  <a:srgbClr val="000000"/>
                </a:solidFill>
                <a:latin typeface="Vijaya"/>
                <a:ea typeface="DejaVu Sans"/>
              </a:rPr>
              <a:t>Class time table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6715080" y="6072120"/>
            <a:ext cx="1969920" cy="5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"/>
          <p:cNvGraphicFramePr/>
          <p:nvPr/>
        </p:nvGraphicFramePr>
        <p:xfrm>
          <a:off x="0" y="0"/>
          <a:ext cx="9141840" cy="6076477"/>
        </p:xfrm>
        <a:graphic>
          <a:graphicData uri="http://schemas.openxmlformats.org/drawingml/2006/table">
            <a:tbl>
              <a:tblPr/>
              <a:tblGrid>
                <a:gridCol w="1303200"/>
                <a:gridCol w="1269720"/>
                <a:gridCol w="1158840"/>
                <a:gridCol w="1319760"/>
                <a:gridCol w="1464120"/>
                <a:gridCol w="1306800"/>
                <a:gridCol w="1319400"/>
              </a:tblGrid>
              <a:tr h="4005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Monday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Tuesday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Wedn.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Thursday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Friday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Saturday </a:t>
                      </a:r>
                      <a:endParaRPr/>
                    </a:p>
                  </a:txBody>
                  <a:tcPr/>
                </a:tc>
              </a:tr>
              <a:tr h="796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8h10-9h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Mathematics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History</a:t>
                      </a:r>
                      <a:r>
                        <a:rPr lang="fr-FR" sz="1200" dirty="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sz="12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geography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Physics-chemistry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Method and scientific practice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Physic education</a:t>
                      </a:r>
                      <a:endParaRPr sz="12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Physic education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Physics chemistry or sciences</a:t>
                      </a:r>
                      <a:endParaRPr sz="1200"/>
                    </a:p>
                  </a:txBody>
                  <a:tcPr/>
                </a:tc>
              </a:tr>
              <a:tr h="86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9h05-9h55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English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History and</a:t>
                      </a:r>
                      <a:endParaRPr sz="12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geography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FFFFFF"/>
                          </a:solidFill>
                          <a:latin typeface="Arial"/>
                        </a:rPr>
                        <a:t>French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Method and scientific practice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Physics chemistry or sciences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86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10h05-10h55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Physics chemistry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Economics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FFFFFF"/>
                          </a:solidFill>
                          <a:latin typeface="Arial"/>
                        </a:rPr>
                        <a:t>French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German or Spanish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FFFFFF"/>
                          </a:solidFill>
                          <a:latin typeface="Arial"/>
                        </a:rPr>
                        <a:t>French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Physics chemistry or sciences</a:t>
                      </a:r>
                      <a:endParaRPr sz="1200"/>
                    </a:p>
                  </a:txBody>
                  <a:tcPr/>
                </a:tc>
              </a:tr>
              <a:tr h="400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11h-11h50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Mathematics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French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Mathematics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FFFFFF"/>
                          </a:solidFill>
                          <a:latin typeface="Arial"/>
                        </a:rPr>
                        <a:t>French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Economics </a:t>
                      </a:r>
                      <a:endParaRPr sz="1200"/>
                    </a:p>
                  </a:txBody>
                  <a:tcPr/>
                </a:tc>
              </a:tr>
              <a:tr h="649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12h55-13h45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Legal social and civic education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Legal social and civic education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Turkish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Portuguese or Spanish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Mathematics</a:t>
                      </a:r>
                      <a:endParaRPr sz="12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607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13h50-14h40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German or Spanish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Spanish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English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Mathematics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607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14h45-15h35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German or Spanish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Spanish</a:t>
                      </a:r>
                      <a:r>
                        <a:rPr lang="fr-FR" sz="1200" dirty="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FFFFFF"/>
                          </a:solidFill>
                          <a:latin typeface="Arial"/>
                        </a:rPr>
                        <a:t>English 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Mathematics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879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15h45-16h35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History or geography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smtClean="0">
                          <a:solidFill>
                            <a:srgbClr val="FFFFFF"/>
                          </a:solidFill>
                          <a:latin typeface="Arial"/>
                        </a:rPr>
                        <a:t>Portuguese </a:t>
                      </a:r>
                      <a:endParaRPr sz="1200" dirty="0"/>
                    </a:p>
                    <a:p>
                      <a:r>
                        <a:rPr lang="fr-FR" sz="1200" dirty="0">
                          <a:solidFill>
                            <a:srgbClr val="FFFFFF"/>
                          </a:solidFill>
                          <a:latin typeface="Arial"/>
                        </a:rPr>
                        <a:t>Music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28760" y="257184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6500" b="1">
                <a:solidFill>
                  <a:srgbClr val="000000"/>
                </a:solidFill>
                <a:latin typeface="Vijaya"/>
                <a:ea typeface="DejaVu Sans"/>
              </a:rPr>
              <a:t>Students’ dream jobs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6715080" y="6072120"/>
            <a:ext cx="1969920" cy="5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28760" y="2571840"/>
            <a:ext cx="8227800" cy="1141200"/>
          </a:xfrm>
          <a:prstGeom prst="rect">
            <a:avLst/>
          </a:prstGeom>
          <a:noFill/>
          <a:ln>
            <a:noFill/>
          </a:ln>
        </p:spPr>
      </p:sp>
      <p:pic>
        <p:nvPicPr>
          <p:cNvPr id="79" name="Image 1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600" y="6071760"/>
            <a:ext cx="38520" cy="5220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2448000" y="1728000"/>
            <a:ext cx="70560" cy="425880"/>
          </a:xfrm>
          <a:prstGeom prst="rect">
            <a:avLst/>
          </a:prstGeom>
          <a:noFill/>
          <a:ln>
            <a:noFill/>
          </a:ln>
        </p:spPr>
      </p:sp>
      <p:pic>
        <p:nvPicPr>
          <p:cNvPr id="81" name="Image 1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280" y="720000"/>
            <a:ext cx="1367640" cy="198072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2448000" y="1301760"/>
            <a:ext cx="2590920" cy="111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Hugo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3" name="Image 1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0000" y="1584000"/>
            <a:ext cx="1510920" cy="2577960"/>
          </a:xfrm>
          <a:prstGeom prst="rect">
            <a:avLst/>
          </a:prstGeom>
          <a:ln>
            <a:noFill/>
          </a:ln>
        </p:spPr>
      </p:pic>
      <p:sp>
        <p:nvSpPr>
          <p:cNvPr id="84" name="CustomShape 4"/>
          <p:cNvSpPr/>
          <p:nvPr/>
        </p:nvSpPr>
        <p:spPr>
          <a:xfrm>
            <a:off x="5832000" y="2669760"/>
            <a:ext cx="93492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Dorian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5" name="Image 1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5280" y="3815640"/>
            <a:ext cx="2375640" cy="1799280"/>
          </a:xfrm>
          <a:prstGeom prst="rect">
            <a:avLst/>
          </a:prstGeom>
          <a:ln>
            <a:noFill/>
          </a:ln>
        </p:spPr>
      </p:pic>
      <p:sp>
        <p:nvSpPr>
          <p:cNvPr id="86" name="CustomShape 5"/>
          <p:cNvSpPr/>
          <p:nvPr/>
        </p:nvSpPr>
        <p:spPr>
          <a:xfrm>
            <a:off x="3024000" y="4248000"/>
            <a:ext cx="331092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Zyneb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126"/>
          <p:cNvPicPr/>
          <p:nvPr/>
        </p:nvPicPr>
        <p:blipFill>
          <a:blip r:embed="rId2" cstate="print"/>
          <a:stretch>
            <a:fillRect/>
          </a:stretch>
        </p:blipFill>
        <p:spPr>
          <a:xfrm rot="16209000">
            <a:off x="315360" y="388440"/>
            <a:ext cx="2638440" cy="219456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808000" y="725760"/>
            <a:ext cx="122328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Louise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9" name="Image 128"/>
          <p:cNvPicPr/>
          <p:nvPr/>
        </p:nvPicPr>
        <p:blipFill>
          <a:blip r:embed="rId3" cstate="print"/>
          <a:stretch>
            <a:fillRect/>
          </a:stretch>
        </p:blipFill>
        <p:spPr>
          <a:xfrm rot="16293600">
            <a:off x="6120720" y="2402280"/>
            <a:ext cx="2557080" cy="18327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5256000" y="2880000"/>
            <a:ext cx="1079280" cy="86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Maxime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1" name="Image 130"/>
          <p:cNvPicPr/>
          <p:nvPr/>
        </p:nvPicPr>
        <p:blipFill>
          <a:blip r:embed="rId4" cstate="print"/>
          <a:stretch>
            <a:fillRect/>
          </a:stretch>
        </p:blipFill>
        <p:spPr>
          <a:xfrm rot="16231200">
            <a:off x="226800" y="4256280"/>
            <a:ext cx="2590920" cy="187092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2520360" y="4902120"/>
            <a:ext cx="309492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Emilie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132"/>
          <p:cNvPicPr/>
          <p:nvPr/>
        </p:nvPicPr>
        <p:blipFill>
          <a:blip r:embed="rId2" cstate="print"/>
          <a:stretch>
            <a:fillRect/>
          </a:stretch>
        </p:blipFill>
        <p:spPr>
          <a:xfrm rot="16221000">
            <a:off x="430920" y="507600"/>
            <a:ext cx="2633400" cy="179496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2655000" y="1013760"/>
            <a:ext cx="295992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Ömer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5" name="Image 1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000" y="1604160"/>
            <a:ext cx="2231640" cy="264276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5112000" y="3096000"/>
            <a:ext cx="107892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Romane</a:t>
            </a:r>
            <a:endParaRPr/>
          </a:p>
        </p:txBody>
      </p:sp>
      <p:pic>
        <p:nvPicPr>
          <p:cNvPr id="97" name="Image 1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280" y="3816000"/>
            <a:ext cx="1799640" cy="2374920"/>
          </a:xfrm>
          <a:prstGeom prst="rect">
            <a:avLst/>
          </a:prstGeom>
          <a:ln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2519640" y="5184000"/>
            <a:ext cx="352692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Alban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138"/>
          <p:cNvPicPr/>
          <p:nvPr/>
        </p:nvPicPr>
        <p:blipFill>
          <a:blip r:embed="rId2" cstate="print"/>
          <a:stretch>
            <a:fillRect/>
          </a:stretch>
        </p:blipFill>
        <p:spPr>
          <a:xfrm rot="16240200">
            <a:off x="419400" y="659520"/>
            <a:ext cx="2374920" cy="165096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2448000" y="936000"/>
            <a:ext cx="345492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Camille </a:t>
            </a:r>
            <a:endParaRPr/>
          </a:p>
        </p:txBody>
      </p:sp>
      <p:pic>
        <p:nvPicPr>
          <p:cNvPr id="101" name="Image 140"/>
          <p:cNvPicPr/>
          <p:nvPr/>
        </p:nvPicPr>
        <p:blipFill>
          <a:blip r:embed="rId3" cstate="print"/>
          <a:stretch>
            <a:fillRect/>
          </a:stretch>
        </p:blipFill>
        <p:spPr>
          <a:xfrm rot="5411400">
            <a:off x="5843520" y="2244240"/>
            <a:ext cx="2861280" cy="200196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5256000" y="2736000"/>
            <a:ext cx="95256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Arthur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3" name="Image 142"/>
          <p:cNvPicPr/>
          <p:nvPr/>
        </p:nvPicPr>
        <p:blipFill>
          <a:blip r:embed="rId4" cstate="print"/>
          <a:stretch>
            <a:fillRect/>
          </a:stretch>
        </p:blipFill>
        <p:spPr>
          <a:xfrm rot="16209000">
            <a:off x="431640" y="4248360"/>
            <a:ext cx="2705400" cy="215496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2880360" y="5040000"/>
            <a:ext cx="259092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Seyma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1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2000" y="2307960"/>
            <a:ext cx="2633400" cy="201096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4968000" y="2853720"/>
            <a:ext cx="93528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Maëva</a:t>
            </a:r>
            <a:endParaRPr/>
          </a:p>
        </p:txBody>
      </p:sp>
      <p:pic>
        <p:nvPicPr>
          <p:cNvPr id="107" name="Image 146"/>
          <p:cNvPicPr/>
          <p:nvPr/>
        </p:nvPicPr>
        <p:blipFill>
          <a:blip r:embed="rId3" cstate="print"/>
          <a:stretch>
            <a:fillRect/>
          </a:stretch>
        </p:blipFill>
        <p:spPr>
          <a:xfrm rot="5398800">
            <a:off x="521280" y="444600"/>
            <a:ext cx="2357280" cy="156996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2448360" y="864000"/>
            <a:ext cx="309492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Grégoire </a:t>
            </a:r>
            <a:endParaRPr/>
          </a:p>
        </p:txBody>
      </p:sp>
      <p:pic>
        <p:nvPicPr>
          <p:cNvPr id="109" name="Image 1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000" y="4323960"/>
            <a:ext cx="1726920" cy="179496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2376000" y="5085720"/>
            <a:ext cx="547092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Clément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 150"/>
          <p:cNvPicPr/>
          <p:nvPr/>
        </p:nvPicPr>
        <p:blipFill>
          <a:blip r:embed="rId2" cstate="print"/>
          <a:stretch>
            <a:fillRect/>
          </a:stretch>
        </p:blipFill>
        <p:spPr>
          <a:xfrm rot="16204800">
            <a:off x="590400" y="663480"/>
            <a:ext cx="2417400" cy="172296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2662920" y="1224000"/>
            <a:ext cx="4608000" cy="16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Tony</a:t>
            </a:r>
            <a:endParaRPr/>
          </a:p>
        </p:txBody>
      </p:sp>
      <p:pic>
        <p:nvPicPr>
          <p:cNvPr id="113" name="Image 1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000" y="2376000"/>
            <a:ext cx="2086920" cy="201384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5544000" y="3096000"/>
            <a:ext cx="718920" cy="85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Aude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5" name="CustomShape 3"/>
          <p:cNvSpPr/>
          <p:nvPr/>
        </p:nvSpPr>
        <p:spPr>
          <a:xfrm>
            <a:off x="3672000" y="5085720"/>
            <a:ext cx="2230920" cy="601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6" name="Image 1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6000" y="3888000"/>
            <a:ext cx="1872720" cy="2520000"/>
          </a:xfrm>
          <a:prstGeom prst="rect">
            <a:avLst/>
          </a:prstGeom>
          <a:ln>
            <a:noFill/>
          </a:ln>
        </p:spPr>
      </p:pic>
      <p:sp>
        <p:nvSpPr>
          <p:cNvPr id="117" name="TextShape 4"/>
          <p:cNvSpPr txBox="1"/>
          <p:nvPr/>
        </p:nvSpPr>
        <p:spPr>
          <a:xfrm>
            <a:off x="3240000" y="5328000"/>
            <a:ext cx="208800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>
                <a:latin typeface="Arial"/>
              </a:rPr>
              <a:t>Florent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800" y="156960"/>
            <a:ext cx="1653120" cy="22899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2375640" y="837720"/>
            <a:ext cx="1151640" cy="74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Lucas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824000" y="2952000"/>
            <a:ext cx="100728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Daphné </a:t>
            </a:r>
            <a:endParaRPr/>
          </a:p>
        </p:txBody>
      </p:sp>
      <p:pic>
        <p:nvPicPr>
          <p:cNvPr id="121" name="Image 1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280" y="4138200"/>
            <a:ext cx="1799640" cy="234072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2303640" y="5328000"/>
            <a:ext cx="3455280" cy="6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Alexis</a:t>
            </a:r>
            <a:endParaRPr/>
          </a:p>
        </p:txBody>
      </p:sp>
      <p:pic>
        <p:nvPicPr>
          <p:cNvPr id="123" name="Image 1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4000" y="1944000"/>
            <a:ext cx="2770920" cy="210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Affichage à l'écran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HANSEN Natasha</dc:creator>
  <cp:lastModifiedBy>hansen</cp:lastModifiedBy>
  <cp:revision>4</cp:revision>
  <dcterms:modified xsi:type="dcterms:W3CDTF">2015-02-06T10:29:58Z</dcterms:modified>
</cp:coreProperties>
</file>