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1" r:id="rId6"/>
    <p:sldId id="262" r:id="rId7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8964-87F1-48CB-98C2-26629C4AC5EC}" type="datetimeFigureOut">
              <a:rPr lang="lt-LT" smtClean="0"/>
              <a:t>2019-05-06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12DA-D57D-4690-98D9-503DA51129F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50985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8964-87F1-48CB-98C2-26629C4AC5EC}" type="datetimeFigureOut">
              <a:rPr lang="lt-LT" smtClean="0"/>
              <a:t>2019-05-06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12DA-D57D-4690-98D9-503DA51129F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85479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8964-87F1-48CB-98C2-26629C4AC5EC}" type="datetimeFigureOut">
              <a:rPr lang="lt-LT" smtClean="0"/>
              <a:t>2019-05-06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12DA-D57D-4690-98D9-503DA51129F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60635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8964-87F1-48CB-98C2-26629C4AC5EC}" type="datetimeFigureOut">
              <a:rPr lang="lt-LT" smtClean="0"/>
              <a:t>2019-05-06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12DA-D57D-4690-98D9-503DA51129F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7054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8964-87F1-48CB-98C2-26629C4AC5EC}" type="datetimeFigureOut">
              <a:rPr lang="lt-LT" smtClean="0"/>
              <a:t>2019-05-06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12DA-D57D-4690-98D9-503DA51129F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55058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8964-87F1-48CB-98C2-26629C4AC5EC}" type="datetimeFigureOut">
              <a:rPr lang="lt-LT" smtClean="0"/>
              <a:t>2019-05-06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12DA-D57D-4690-98D9-503DA51129F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00623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8964-87F1-48CB-98C2-26629C4AC5EC}" type="datetimeFigureOut">
              <a:rPr lang="lt-LT" smtClean="0"/>
              <a:t>2019-05-06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12DA-D57D-4690-98D9-503DA51129F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18849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8964-87F1-48CB-98C2-26629C4AC5EC}" type="datetimeFigureOut">
              <a:rPr lang="lt-LT" smtClean="0"/>
              <a:t>2019-05-06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12DA-D57D-4690-98D9-503DA51129F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62397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8964-87F1-48CB-98C2-26629C4AC5EC}" type="datetimeFigureOut">
              <a:rPr lang="lt-LT" smtClean="0"/>
              <a:t>2019-05-06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12DA-D57D-4690-98D9-503DA51129F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00457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8964-87F1-48CB-98C2-26629C4AC5EC}" type="datetimeFigureOut">
              <a:rPr lang="lt-LT" smtClean="0"/>
              <a:t>2019-05-06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12DA-D57D-4690-98D9-503DA51129F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70508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8964-87F1-48CB-98C2-26629C4AC5EC}" type="datetimeFigureOut">
              <a:rPr lang="lt-LT" smtClean="0"/>
              <a:t>2019-05-06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12DA-D57D-4690-98D9-503DA51129F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5664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B8964-87F1-48CB-98C2-26629C4AC5EC}" type="datetimeFigureOut">
              <a:rPr lang="lt-LT" smtClean="0"/>
              <a:t>2019-05-06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812DA-D57D-4690-98D9-503DA51129F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3702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6671" y="3720598"/>
            <a:ext cx="8762251" cy="930499"/>
          </a:xfrm>
        </p:spPr>
        <p:txBody>
          <a:bodyPr>
            <a:normAutofit/>
          </a:bodyPr>
          <a:lstStyle/>
          <a:p>
            <a:r>
              <a:rPr lang="lt-LT" dirty="0" err="1" smtClean="0"/>
              <a:t>Book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/>
              <a:t>experiments</a:t>
            </a:r>
            <a:r>
              <a:rPr lang="lt-LT" dirty="0" smtClean="0"/>
              <a:t>: </a:t>
            </a:r>
            <a:r>
              <a:rPr lang="lt-LT" sz="5400" dirty="0" smtClean="0"/>
              <a:t>AIR</a:t>
            </a:r>
            <a:endParaRPr lang="lt-LT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6690" y="4989062"/>
            <a:ext cx="3548715" cy="1213570"/>
          </a:xfrm>
        </p:spPr>
        <p:txBody>
          <a:bodyPr>
            <a:normAutofit/>
          </a:bodyPr>
          <a:lstStyle/>
          <a:p>
            <a:r>
              <a:rPr lang="lt-LT" sz="1800" dirty="0" err="1" smtClean="0"/>
              <a:t>Prepared</a:t>
            </a:r>
            <a:r>
              <a:rPr lang="lt-LT" sz="1800" dirty="0" smtClean="0"/>
              <a:t> </a:t>
            </a:r>
            <a:r>
              <a:rPr lang="lt-LT" sz="1800" dirty="0" err="1" smtClean="0"/>
              <a:t>by</a:t>
            </a:r>
            <a:r>
              <a:rPr lang="lt-LT" sz="1800" dirty="0" smtClean="0"/>
              <a:t> </a:t>
            </a:r>
          </a:p>
          <a:p>
            <a:r>
              <a:rPr lang="en-US" altLang="en-US" sz="1800" dirty="0" smtClean="0">
                <a:cs typeface="Times New Roman" panose="02020603050405020304" pitchFamily="18" charset="0"/>
              </a:rPr>
              <a:t>Director assistant of education </a:t>
            </a:r>
            <a:endParaRPr lang="lt-LT" altLang="en-US" sz="1800" dirty="0" smtClean="0">
              <a:cs typeface="Times New Roman" panose="02020603050405020304" pitchFamily="18" charset="0"/>
            </a:endParaRPr>
          </a:p>
          <a:p>
            <a:r>
              <a:rPr lang="lt-LT" altLang="en-US" sz="1800" dirty="0" smtClean="0">
                <a:cs typeface="Times New Roman" panose="02020603050405020304" pitchFamily="18" charset="0"/>
              </a:rPr>
              <a:t>Almeda </a:t>
            </a:r>
            <a:r>
              <a:rPr lang="lt-LT" altLang="en-US" sz="1800" dirty="0" err="1" smtClean="0">
                <a:cs typeface="Times New Roman" panose="02020603050405020304" pitchFamily="18" charset="0"/>
              </a:rPr>
              <a:t>Kmieliauskaite</a:t>
            </a:r>
            <a:endParaRPr lang="lt-LT" altLang="en-US" sz="1800" dirty="0" smtClean="0">
              <a:cs typeface="Times New Roman" panose="02020603050405020304" pitchFamily="18" charset="0"/>
            </a:endParaRPr>
          </a:p>
        </p:txBody>
      </p:sp>
      <p:pic>
        <p:nvPicPr>
          <p:cNvPr id="7" name="Picture 10" descr="logo project final out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992" y="1451406"/>
            <a:ext cx="6126222" cy="223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6252" y="187325"/>
            <a:ext cx="1266098" cy="866277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921616" y="151606"/>
            <a:ext cx="493236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o-RO" altLang="en-US" sz="1800" b="1" dirty="0">
                <a:solidFill>
                  <a:schemeClr val="hlink"/>
                </a:solidFill>
                <a:latin typeface="Arial" panose="020B0604020202020204" pitchFamily="34" charset="0"/>
              </a:rPr>
              <a:t>Erasmus+  Project</a:t>
            </a:r>
            <a:endParaRPr lang="en-US" altLang="en-US" sz="1800" b="1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o-RO" altLang="en-US" sz="1800" b="1" dirty="0">
                <a:solidFill>
                  <a:schemeClr val="hlink"/>
                </a:solidFill>
                <a:latin typeface="Arial" panose="020B0604020202020204" pitchFamily="34" charset="0"/>
              </a:rPr>
              <a:t>KA 219 Strategic Partnership </a:t>
            </a:r>
            <a:endParaRPr lang="en-US" altLang="en-US" sz="1800" b="1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>
                <a:latin typeface="Arial" panose="020B0604020202020204" pitchFamily="34" charset="0"/>
              </a:rPr>
              <a:t>SMALL SCIENTISTS ACROSS EUROPE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2017-1-FR01-KA219-037465_</a:t>
            </a:r>
            <a:r>
              <a:rPr lang="et-EE" altLang="en-US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  <a:r>
              <a:rPr lang="ro-RO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/>
            </a:r>
            <a:br>
              <a:rPr lang="ro-RO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</a:br>
            <a:endParaRPr lang="en-US" altLang="en-US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144" y="4840290"/>
            <a:ext cx="2530890" cy="151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logo_erasmus+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33" y="187326"/>
            <a:ext cx="1551689" cy="75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660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12254" y="1196812"/>
            <a:ext cx="5708136" cy="4281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55946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1549" y="1123830"/>
            <a:ext cx="5776824" cy="4332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2023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890" y="5819577"/>
            <a:ext cx="9911637" cy="813043"/>
          </a:xfrm>
        </p:spPr>
        <p:txBody>
          <a:bodyPr>
            <a:normAutofit/>
          </a:bodyPr>
          <a:lstStyle/>
          <a:p>
            <a:pPr algn="ctr"/>
            <a:r>
              <a:rPr lang="lt-L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Balloons</a:t>
            </a:r>
            <a:r>
              <a:rPr lang="lt-L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t-L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helps</a:t>
            </a:r>
            <a:r>
              <a:rPr lang="lt-L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imagine </a:t>
            </a:r>
            <a:r>
              <a:rPr lang="lt-L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lt-L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t-L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visible</a:t>
            </a:r>
            <a:r>
              <a:rPr lang="lt-L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t-L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</a:t>
            </a:r>
            <a:endParaRPr lang="lt-L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95278" y="1545518"/>
            <a:ext cx="4352925" cy="326469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160" y="1001402"/>
            <a:ext cx="5670904" cy="425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51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5"/>
          <a:stretch/>
        </p:blipFill>
        <p:spPr>
          <a:xfrm rot="5400000">
            <a:off x="1785763" y="1651449"/>
            <a:ext cx="3520437" cy="3264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1"/>
          <a:stretch/>
        </p:blipFill>
        <p:spPr>
          <a:xfrm rot="5400000">
            <a:off x="5315681" y="1038325"/>
            <a:ext cx="5381879" cy="4490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2945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lt-L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t-L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lt-L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lt-L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</a:t>
            </a:r>
            <a:endParaRPr lang="lt-L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2138"/>
            <a:ext cx="10515600" cy="214456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This project has been funded with support from the European Commission. </a:t>
            </a:r>
            <a:endParaRPr lang="lt-LT" dirty="0" smtClean="0"/>
          </a:p>
          <a:p>
            <a:pPr marL="0" indent="0" algn="ctr">
              <a:buNone/>
            </a:pPr>
            <a:r>
              <a:rPr lang="en-US" dirty="0" smtClean="0"/>
              <a:t>This publication reflects the views only of the author, and the Commission cannot be held responsible for any use which may be made of the information contained therein.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073714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78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Book of experiments: AIR</vt:lpstr>
      <vt:lpstr>PowerPoint Presentation</vt:lpstr>
      <vt:lpstr>PowerPoint Presentation</vt:lpstr>
      <vt:lpstr>Balloons helps imagine the visible air</vt:lpstr>
      <vt:lpstr>PowerPoint Presentation</vt:lpstr>
      <vt:lpstr>Thank you for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of experiments: FIRE</dc:title>
  <dc:creator>User</dc:creator>
  <cp:lastModifiedBy>User</cp:lastModifiedBy>
  <cp:revision>6</cp:revision>
  <dcterms:created xsi:type="dcterms:W3CDTF">2019-05-06T06:40:40Z</dcterms:created>
  <dcterms:modified xsi:type="dcterms:W3CDTF">2019-05-06T08:04:01Z</dcterms:modified>
</cp:coreProperties>
</file>