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3" r:id="rId6"/>
    <p:sldId id="262" r:id="rId7"/>
    <p:sldId id="261" r:id="rId8"/>
    <p:sldId id="260" r:id="rId9"/>
    <p:sldId id="258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01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21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13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66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88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75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85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29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71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0678-C22A-449B-B56B-B1E6F358E18E}" type="datetimeFigureOut">
              <a:rPr lang="es-ES" smtClean="0"/>
              <a:t>07/12/2015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EB5F6-D7B5-496B-92F3-BE48A3F300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2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6550496" cy="1179562"/>
          </a:xfrm>
        </p:spPr>
        <p:txBody>
          <a:bodyPr/>
          <a:lstStyle/>
          <a:p>
            <a:r>
              <a:rPr lang="es-ES_tradnl" dirty="0" smtClean="0">
                <a:solidFill>
                  <a:schemeClr val="accent3"/>
                </a:solidFill>
              </a:rPr>
              <a:t>“Retratos y emociones”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3528392" cy="622920"/>
          </a:xfrm>
        </p:spPr>
        <p:txBody>
          <a:bodyPr>
            <a:normAutofit/>
          </a:bodyPr>
          <a:lstStyle/>
          <a:p>
            <a:r>
              <a:rPr lang="es-ES_tradnl" sz="1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Proyecto Europeo</a:t>
            </a:r>
          </a:p>
          <a:p>
            <a:r>
              <a:rPr lang="es-ES_tradnl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Colegio “San José”</a:t>
            </a:r>
            <a:endParaRPr lang="es-E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8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R4hT0xcfKpkZ093WvZ49ST9RMP7m7pXGGzXsSYtMwQJIMo9I9Z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0"/>
            <a:ext cx="6481169" cy="68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1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window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18354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 In a portrait he dominates the face and its expression.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                      En un retrato predomina la cara y su expresión.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5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102_FUJI\SJose-14-15\Sj-Retratos 15\DSCF2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6" y="3150320"/>
            <a:ext cx="2412635" cy="320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otografiafcom.files.wordpress.com/2014/09/lee-jeffries-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5807968" cy="58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46292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885233"/>
            <a:ext cx="2731039" cy="3604479"/>
          </a:xfrm>
          <a:prstGeom prst="rect">
            <a:avLst/>
          </a:prstGeom>
        </p:spPr>
      </p:pic>
      <p:pic>
        <p:nvPicPr>
          <p:cNvPr id="8" name="Picture 2" descr="http://www.neeerd.com/img/imgAlbumes/2822/7282/0001_D45N6uks-retratos-de-famosos-retratos-fotografias-artista-fotografo-famosos-actores-celebrida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3941"/>
            <a:ext cx="5369302" cy="62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1609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664296" cy="3818602"/>
          </a:xfrm>
          <a:prstGeom prst="rect">
            <a:avLst/>
          </a:prstGeom>
        </p:spPr>
      </p:pic>
      <p:pic>
        <p:nvPicPr>
          <p:cNvPr id="2050" name="Picture 2" descr="http://totalcreativo.com/wp-content/uploads/2013/07/a-retrato-famoso-diseno-art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9837"/>
            <a:ext cx="5352529" cy="64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8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5000">
        <p14:switch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5926"/>
            <a:ext cx="3096344" cy="2241624"/>
          </a:xfrm>
          <a:prstGeom prst="rect">
            <a:avLst/>
          </a:prstGeom>
        </p:spPr>
      </p:pic>
      <p:pic>
        <p:nvPicPr>
          <p:cNvPr id="3" name="Picture 4" descr="http://totalcreativo.com/wp-content/uploads/2013/07/a-retrato-famoso-diseno-art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28" y="260648"/>
            <a:ext cx="5362626" cy="64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1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>
        <p14:ferris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6" y="4087000"/>
            <a:ext cx="3381695" cy="2366032"/>
          </a:xfrm>
          <a:prstGeom prst="rect">
            <a:avLst/>
          </a:prstGeom>
        </p:spPr>
      </p:pic>
      <p:pic>
        <p:nvPicPr>
          <p:cNvPr id="4100" name="Picture 4" descr="http://haciendofotos.com/wp-content/uploads/al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905"/>
            <a:ext cx="4928096" cy="62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1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64460"/>
            <a:ext cx="1946275" cy="1409700"/>
          </a:xfrm>
          <a:prstGeom prst="rect">
            <a:avLst/>
          </a:prstGeom>
        </p:spPr>
      </p:pic>
      <p:pic>
        <p:nvPicPr>
          <p:cNvPr id="4" name="Picture 2" descr="http://www.pdngallery.com/20years/editorial/images/15_herb_rit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114"/>
            <a:ext cx="4896544" cy="62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1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91467"/>
            <a:ext cx="2173643" cy="2585624"/>
          </a:xfrm>
          <a:prstGeom prst="rect">
            <a:avLst/>
          </a:prstGeom>
        </p:spPr>
      </p:pic>
      <p:pic>
        <p:nvPicPr>
          <p:cNvPr id="5126" name="Picture 6" descr="http://www.npg.org.uk/vanityfair/images/NPG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6" y="532176"/>
            <a:ext cx="5904656" cy="59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5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35</Words>
  <Application>Microsoft Office PowerPoint</Application>
  <PresentationFormat>Presentación en pantalla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“Retratos y emociones”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“Retratos y emociones”</dc:title>
  <dc:creator>usuario</dc:creator>
  <cp:lastModifiedBy>usuario</cp:lastModifiedBy>
  <cp:revision>9</cp:revision>
  <dcterms:created xsi:type="dcterms:W3CDTF">2015-06-30T19:11:50Z</dcterms:created>
  <dcterms:modified xsi:type="dcterms:W3CDTF">2015-12-07T20:49:51Z</dcterms:modified>
</cp:coreProperties>
</file>