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0" r:id="rId6"/>
    <p:sldId id="265" r:id="rId7"/>
    <p:sldId id="263" r:id="rId8"/>
    <p:sldId id="261" r:id="rId9"/>
    <p:sldId id="266" r:id="rId10"/>
    <p:sldId id="259" r:id="rId11"/>
    <p:sldId id="262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A797-E1AF-4520-BFF2-B6C90B129456}" type="datetimeFigureOut">
              <a:rPr lang="es-ES" smtClean="0"/>
              <a:t>08/03/2015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91D1-A83C-42FE-B640-6A4EF0BCDB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191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A797-E1AF-4520-BFF2-B6C90B129456}" type="datetimeFigureOut">
              <a:rPr lang="es-ES" smtClean="0"/>
              <a:t>08/03/2015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91D1-A83C-42FE-B640-6A4EF0BCDB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6393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A797-E1AF-4520-BFF2-B6C90B129456}" type="datetimeFigureOut">
              <a:rPr lang="es-ES" smtClean="0"/>
              <a:t>08/03/2015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91D1-A83C-42FE-B640-6A4EF0BCDB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938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A797-E1AF-4520-BFF2-B6C90B129456}" type="datetimeFigureOut">
              <a:rPr lang="es-ES" smtClean="0"/>
              <a:t>08/03/2015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91D1-A83C-42FE-B640-6A4EF0BCDB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824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A797-E1AF-4520-BFF2-B6C90B129456}" type="datetimeFigureOut">
              <a:rPr lang="es-ES" smtClean="0"/>
              <a:t>08/03/2015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91D1-A83C-42FE-B640-6A4EF0BCDB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4199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A797-E1AF-4520-BFF2-B6C90B129456}" type="datetimeFigureOut">
              <a:rPr lang="es-ES" smtClean="0"/>
              <a:t>08/03/2015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91D1-A83C-42FE-B640-6A4EF0BCDB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4053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A797-E1AF-4520-BFF2-B6C90B129456}" type="datetimeFigureOut">
              <a:rPr lang="es-ES" smtClean="0"/>
              <a:t>08/03/2015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91D1-A83C-42FE-B640-6A4EF0BCDB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186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A797-E1AF-4520-BFF2-B6C90B129456}" type="datetimeFigureOut">
              <a:rPr lang="es-ES" smtClean="0"/>
              <a:t>08/03/2015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91D1-A83C-42FE-B640-6A4EF0BCDB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8483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A797-E1AF-4520-BFF2-B6C90B129456}" type="datetimeFigureOut">
              <a:rPr lang="es-ES" smtClean="0"/>
              <a:t>08/03/2015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91D1-A83C-42FE-B640-6A4EF0BCDB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436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A797-E1AF-4520-BFF2-B6C90B129456}" type="datetimeFigureOut">
              <a:rPr lang="es-ES" smtClean="0"/>
              <a:t>08/03/2015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91D1-A83C-42FE-B640-6A4EF0BCDB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9754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A797-E1AF-4520-BFF2-B6C90B129456}" type="datetimeFigureOut">
              <a:rPr lang="es-ES" smtClean="0"/>
              <a:t>08/03/2015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91D1-A83C-42FE-B640-6A4EF0BCDB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5065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CA797-E1AF-4520-BFF2-B6C90B129456}" type="datetimeFigureOut">
              <a:rPr lang="es-ES" smtClean="0"/>
              <a:t>08/03/2015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F91D1-A83C-42FE-B640-6A4EF0BCDB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564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_tradnl" sz="5400" dirty="0" smtClean="0"/>
              <a:t>Taller </a:t>
            </a:r>
            <a:r>
              <a:rPr lang="es-ES_tradnl" sz="5400" dirty="0" err="1"/>
              <a:t>V</a:t>
            </a:r>
            <a:r>
              <a:rPr lang="es-ES_tradnl" sz="5400" dirty="0" err="1" smtClean="0"/>
              <a:t>ermeer</a:t>
            </a:r>
            <a:endParaRPr lang="es-ES" sz="5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_tradnl" sz="2400" dirty="0" smtClean="0">
                <a:solidFill>
                  <a:schemeClr val="tx1"/>
                </a:solidFill>
              </a:rPr>
              <a:t>1ºESo A/B </a:t>
            </a:r>
          </a:p>
          <a:p>
            <a:r>
              <a:rPr lang="es-ES_tradnl" sz="2400" dirty="0" smtClean="0">
                <a:solidFill>
                  <a:schemeClr val="tx1"/>
                </a:solidFill>
              </a:rPr>
              <a:t>Divina Pastora-Vallecas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31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:\Users\usuario\Desktop\Escritorio14-15\Dp-15\TRABAJOS    1ºeso14-15\Taller Vermeer14\Taller Vermeer14\Proyecto-WermerGrecia\DSCN9518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13048"/>
            <a:ext cx="6768752" cy="562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837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:\Users\usuario\Desktop\Escritorio14-15\Dp-15\TRABAJOS    1ºeso14-15\Taller Vermeer14\Taller Vermeer14\Proyecto-WermerGrecia\DSCN9514-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634792"/>
            <a:ext cx="3312368" cy="271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:\Users\usuario\Desktop\Escritorio14-15\Dp-15\TRABAJOS    1ºeso14-15\Taller Vermeer14\Taller Vermeer14\Proyecto-WermerGrecia\DSCN9508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34792"/>
            <a:ext cx="3493691" cy="465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upload.wikimedia.org/wikipedia/commons/thumb/1/1f/Jan_Vermeer_van_Delft_006.jpg/220px-Jan_Vermeer_van_Delft_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35" y="3501008"/>
            <a:ext cx="2599103" cy="301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851921" y="5819328"/>
            <a:ext cx="392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/>
              <a:t>V</a:t>
            </a:r>
            <a:r>
              <a:rPr lang="es-ES_tradnl" dirty="0" err="1" smtClean="0"/>
              <a:t>ermeer</a:t>
            </a:r>
            <a:r>
              <a:rPr lang="es-ES_tradnl" dirty="0" smtClean="0"/>
              <a:t>- </a:t>
            </a:r>
            <a:r>
              <a:rPr lang="es-ES_tradnl" dirty="0" smtClean="0"/>
              <a:t>“La chica con el vaso de vino”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0746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9692" y="2273408"/>
            <a:ext cx="59766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/>
              <a:t>Autor:</a:t>
            </a:r>
            <a:r>
              <a:rPr lang="es-ES_tradnl" sz="2800" dirty="0" smtClean="0"/>
              <a:t> Mª Esperanza Caro Perdigón.</a:t>
            </a:r>
          </a:p>
          <a:p>
            <a:endParaRPr lang="es-ES_tradnl" sz="2800" dirty="0" smtClean="0"/>
          </a:p>
          <a:p>
            <a:r>
              <a:rPr lang="es-ES_tradnl" sz="2800" b="1" dirty="0" smtClean="0"/>
              <a:t>Colaboradora:</a:t>
            </a:r>
            <a:r>
              <a:rPr lang="es-ES_tradnl" sz="2800" dirty="0" smtClean="0"/>
              <a:t> Marta Pérez Parrilla</a:t>
            </a:r>
          </a:p>
          <a:p>
            <a:endParaRPr lang="es-ES_tradnl" sz="2800" dirty="0" smtClean="0"/>
          </a:p>
          <a:p>
            <a:r>
              <a:rPr lang="es-ES_tradnl" sz="2800" b="1" dirty="0" smtClean="0"/>
              <a:t>Participantes:</a:t>
            </a:r>
            <a:r>
              <a:rPr lang="es-ES_tradnl" sz="2800" dirty="0" smtClean="0"/>
              <a:t> Alumnos de 1ºEso del</a:t>
            </a:r>
          </a:p>
          <a:p>
            <a:r>
              <a:rPr lang="es-ES_tradnl" sz="2800" dirty="0" smtClean="0"/>
              <a:t>                          Colegio Divina Pastora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197452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Users\usuario\Desktop\Escritorio14-15\Dp-15\TRABAJOS    1ºeso14-15\Taller Vermeer14\Taller Vermeer14\Proyecto-WermerGrecia\DSCN9503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1"/>
            <a:ext cx="2808312" cy="620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usuario\Desktop\Escritorio14-15\Dp-15\TRABAJOS    1ºeso14-15\Taller Vermeer14\Taller Vermeer14\DSCN95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50992"/>
            <a:ext cx="3438630" cy="458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436096" y="5966886"/>
            <a:ext cx="1361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Preparación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3837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usuario\Desktop\Escritorio14-15\Dp-15\TRABAJOS    1ºeso14-15\Taller Vermeer14\Taller Vermeer14\Proyecto-WermerGrecia\DSCN9500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2331"/>
            <a:ext cx="3511581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usuario\Desktop\Escritorio14-15\Dp-15\TRABAJOS    1ºeso14-15\Taller Vermeer14\Taller Vermeer14\Proyecto-WermerGrecia\DSCN9501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1128"/>
            <a:ext cx="3528392" cy="470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129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:\Users\usuario\Desktop\Escritorio14-15\Dp-15\TRABAJOS    1ºeso14-15\Taller Vermeer14\Taller Vermeer14\Proyecto-WermerGrecia\DSCN9530-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18001"/>
            <a:ext cx="1909515" cy="254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6" descr="C:\Users\usuario\Desktop\Escritorio14-15\Dp-15\TRABAJOS    1ºeso14-15\Taller Vermeer14\Taller Vermeer14\Proyecto-WermerGrecia\DSCN9524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1"/>
            <a:ext cx="3456384" cy="599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393598" y="5253161"/>
            <a:ext cx="2209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“La lechera</a:t>
            </a:r>
            <a:r>
              <a:rPr lang="es-ES_tradnl" dirty="0" smtClean="0"/>
              <a:t>”-</a:t>
            </a:r>
            <a:r>
              <a:rPr lang="es-ES_tradnl" dirty="0" err="1"/>
              <a:t>V</a:t>
            </a:r>
            <a:r>
              <a:rPr lang="es-ES_tradnl" dirty="0" err="1" smtClean="0"/>
              <a:t>ermeer</a:t>
            </a:r>
            <a:endParaRPr lang="es-ES" dirty="0"/>
          </a:p>
        </p:txBody>
      </p:sp>
      <p:pic>
        <p:nvPicPr>
          <p:cNvPr id="9218" name="Picture 2" descr="http://www.decoannia.com/upload/productos/xgran/1jan%20vermeer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6672"/>
            <a:ext cx="3265236" cy="326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837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uario\Desktop\Escritorio14-15\Dp-15\TRABAJOS    1ºeso14-15\Taller Vermeer14\Taller Vermeer14\Proyecto-WermerGrecia\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79162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419872" y="6093296"/>
            <a:ext cx="2161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Preparación escénica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8318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Users\usuario\Desktop\Escritorio14-15\Dp-15\TRABAJOS    1ºeso14-15\Taller Vermeer14\Taller Vermeer14\Proyecto-WermerGrecia\DSCN9522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381225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:\Users\usuario\Desktop\Escritorio14-15\Dp-15\TRABAJOS    1ºeso14-15\Taller Vermeer14\Taller Vermeer14\Proyecto-WermerGrecia\DSCN9512-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79" y="672128"/>
            <a:ext cx="3897331" cy="314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627785" y="587727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“El Geógrafo” - </a:t>
            </a:r>
            <a:r>
              <a:rPr lang="es-ES_tradnl" dirty="0" err="1"/>
              <a:t>V</a:t>
            </a:r>
            <a:r>
              <a:rPr lang="es-ES_tradnl" dirty="0" err="1" smtClean="0"/>
              <a:t>ermeer</a:t>
            </a:r>
            <a:endParaRPr lang="es-ES" dirty="0"/>
          </a:p>
        </p:txBody>
      </p:sp>
      <p:pic>
        <p:nvPicPr>
          <p:cNvPr id="6146" name="Picture 2" descr="http://www.cossio.net/actividades/pinacoteca/cuadros/vermeer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94831"/>
            <a:ext cx="2079759" cy="236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658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C:\Users\usuario\Desktop\Escritorio14-15\Dp-15\TRABAJOS    1ºeso14-15\Taller Vermeer14\Taller Vermeer14\Proyecto-WermerGrecia\DSCN9544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7"/>
            <a:ext cx="5616624" cy="421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uario\Desktop\Escritorio14-15\Dp-15\TRABAJOS    1ºeso14-15\Taller Vermeer14\Taller Vermeer14\Proyecto-WermerGrecia\DSCN97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840" y="3573016"/>
            <a:ext cx="4386245" cy="29729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43608" y="5169485"/>
            <a:ext cx="2842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Representación del cuadro y</a:t>
            </a:r>
          </a:p>
          <a:p>
            <a:r>
              <a:rPr lang="es-ES_tradnl" dirty="0" smtClean="0"/>
              <a:t> boceto del mismo.</a:t>
            </a:r>
            <a:endParaRPr lang="es-ES" dirty="0"/>
          </a:p>
        </p:txBody>
      </p:sp>
      <p:pic>
        <p:nvPicPr>
          <p:cNvPr id="5" name="Picture 2" descr="C:\Users\usuario\Desktop\Escritorio14-15\Dp-15\TRABAJOS    1ºeso14-15\Taller Vermeer14\Taller Vermeer14\DSCN94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645" y="836712"/>
            <a:ext cx="2699920" cy="201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837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C:\Users\usuario\Desktop\Escritorio14-15\Dp-15\TRABAJOS    1ºeso14-15\Taller Vermeer14\Taller Vermeer14\Proyecto-WermerGrecia\DSCN9521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39492"/>
            <a:ext cx="3277354" cy="436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artefamoso.com/graficos/img_articulos_adicionales/1105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39492"/>
            <a:ext cx="3651182" cy="437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275856" y="5877272"/>
            <a:ext cx="3299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/>
              <a:t>V</a:t>
            </a:r>
            <a:r>
              <a:rPr lang="es-ES_tradnl" dirty="0" err="1" smtClean="0"/>
              <a:t>ermeer</a:t>
            </a:r>
            <a:r>
              <a:rPr lang="es-ES_tradnl" dirty="0" smtClean="0"/>
              <a:t> </a:t>
            </a:r>
            <a:r>
              <a:rPr lang="es-ES_tradnl" dirty="0" smtClean="0"/>
              <a:t>– “El arte de la pintura”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0664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70</Words>
  <Application>Microsoft Office PowerPoint</Application>
  <PresentationFormat>Presentación en pantalla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Taller Vermeer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9</cp:revision>
  <dcterms:created xsi:type="dcterms:W3CDTF">2015-02-14T17:19:23Z</dcterms:created>
  <dcterms:modified xsi:type="dcterms:W3CDTF">2015-03-08T23:12:54Z</dcterms:modified>
</cp:coreProperties>
</file>