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9" r:id="rId3"/>
    <p:sldId id="260" r:id="rId4"/>
    <p:sldId id="257" r:id="rId5"/>
    <p:sldId id="261" r:id="rId6"/>
    <p:sldId id="262" r:id="rId7"/>
    <p:sldId id="258" r:id="rId8"/>
    <p:sldId id="263" r:id="rId9"/>
    <p:sldId id="264" r:id="rId10"/>
    <p:sldId id="265" r:id="rId1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927" autoAdjust="0"/>
    <p:restoredTop sz="94660"/>
  </p:normalViewPr>
  <p:slideViewPr>
    <p:cSldViewPr>
      <p:cViewPr varScale="1">
        <p:scale>
          <a:sx n="69" d="100"/>
          <a:sy n="69" d="100"/>
        </p:scale>
        <p:origin x="-600"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02B150-B8B4-45F2-840E-580F342AB48F}" type="datetimeFigureOut">
              <a:rPr lang="pl-PL" smtClean="0"/>
              <a:pPr/>
              <a:t>2017-12-31</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2E20E2-C810-44DF-8CA7-DB62F6531687}" type="slidenum">
              <a:rPr lang="pl-PL" smtClean="0"/>
              <a:pPr/>
              <a:t>‹#›</a:t>
            </a:fld>
            <a:endParaRPr lang="pl-PL"/>
          </a:p>
        </p:txBody>
      </p:sp>
    </p:spTree>
    <p:extLst>
      <p:ext uri="{BB962C8B-B14F-4D97-AF65-F5344CB8AC3E}">
        <p14:creationId xmlns:p14="http://schemas.microsoft.com/office/powerpoint/2010/main" xmlns="" val="4079523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502E20E2-C810-44DF-8CA7-DB62F6531687}" type="slidenum">
              <a:rPr lang="pl-PL" smtClean="0"/>
              <a:pPr/>
              <a:t>2</a:t>
            </a:fld>
            <a:endParaRPr lang="pl-PL"/>
          </a:p>
        </p:txBody>
      </p:sp>
    </p:spTree>
    <p:extLst>
      <p:ext uri="{BB962C8B-B14F-4D97-AF65-F5344CB8AC3E}">
        <p14:creationId xmlns:p14="http://schemas.microsoft.com/office/powerpoint/2010/main" xmlns="" val="1325709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502E20E2-C810-44DF-8CA7-DB62F6531687}" type="slidenum">
              <a:rPr lang="pl-PL" smtClean="0"/>
              <a:pPr/>
              <a:t>9</a:t>
            </a:fld>
            <a:endParaRPr lang="pl-PL"/>
          </a:p>
        </p:txBody>
      </p:sp>
    </p:spTree>
    <p:extLst>
      <p:ext uri="{BB962C8B-B14F-4D97-AF65-F5344CB8AC3E}">
        <p14:creationId xmlns:p14="http://schemas.microsoft.com/office/powerpoint/2010/main" xmlns="" val="3901497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7" name="Trójkąt równoramienny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ytuł 7"/>
          <p:cNvSpPr>
            <a:spLocks noGrp="1"/>
          </p:cNvSpPr>
          <p:nvPr>
            <p:ph type="ctrTitle"/>
          </p:nvPr>
        </p:nvSpPr>
        <p:spPr>
          <a:xfrm>
            <a:off x="540544" y="776288"/>
            <a:ext cx="8062912" cy="1470025"/>
          </a:xfrm>
        </p:spPr>
        <p:txBody>
          <a:bodyPr anchor="b">
            <a:normAutofit/>
          </a:bodyPr>
          <a:lstStyle>
            <a:lvl1pPr algn="r">
              <a:defRPr sz="4400"/>
            </a:lvl1pPr>
          </a:lstStyle>
          <a:p>
            <a:r>
              <a:rPr kumimoji="0" lang="pl-PL" smtClean="0"/>
              <a:t>Kliknij, aby edytować styl</a:t>
            </a:r>
            <a:endParaRPr kumimoji="0" lang="en-US"/>
          </a:p>
        </p:txBody>
      </p:sp>
      <p:sp>
        <p:nvSpPr>
          <p:cNvPr id="9" name="Podtytuł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a:xfrm>
            <a:off x="1371600" y="6012656"/>
            <a:ext cx="5791200" cy="365125"/>
          </a:xfrm>
        </p:spPr>
        <p:txBody>
          <a:bodyPr tIns="0" bIns="0" anchor="t"/>
          <a:lstStyle>
            <a:lvl1pPr algn="r">
              <a:defRPr sz="1000"/>
            </a:lvl1pPr>
          </a:lstStyle>
          <a:p>
            <a:fld id="{DD966A92-339C-446B-82BA-4761F4495738}" type="datetimeFigureOut">
              <a:rPr lang="pl-PL" smtClean="0"/>
              <a:pPr/>
              <a:t>2017-12-31</a:t>
            </a:fld>
            <a:endParaRPr lang="pl-PL"/>
          </a:p>
        </p:txBody>
      </p:sp>
      <p:sp>
        <p:nvSpPr>
          <p:cNvPr id="17" name="Symbol zastępczy stopki 16"/>
          <p:cNvSpPr>
            <a:spLocks noGrp="1"/>
          </p:cNvSpPr>
          <p:nvPr>
            <p:ph type="ftr" sz="quarter" idx="11"/>
          </p:nvPr>
        </p:nvSpPr>
        <p:spPr>
          <a:xfrm>
            <a:off x="1371600" y="5650704"/>
            <a:ext cx="5791200" cy="365125"/>
          </a:xfrm>
        </p:spPr>
        <p:txBody>
          <a:bodyPr tIns="0" bIns="0" anchor="b"/>
          <a:lstStyle>
            <a:lvl1pPr algn="r">
              <a:defRPr sz="1100"/>
            </a:lvl1pPr>
          </a:lstStyle>
          <a:p>
            <a:endParaRPr lang="pl-PL"/>
          </a:p>
        </p:txBody>
      </p:sp>
      <p:sp>
        <p:nvSpPr>
          <p:cNvPr id="29" name="Symbol zastępczy numeru slajdu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81828A45-2B10-4D7E-B5F9-BC74AF0066D3}" type="slidenum">
              <a:rPr lang="pl-PL" smtClean="0"/>
              <a:pPr/>
              <a:t>‹#›</a:t>
            </a:fld>
            <a:endParaRPr lang="pl-PL"/>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DD966A92-339C-446B-82BA-4761F4495738}" type="datetimeFigureOut">
              <a:rPr lang="pl-PL" smtClean="0"/>
              <a:pPr/>
              <a:t>2017-12-31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1828A45-2B10-4D7E-B5F9-BC74AF0066D3}" type="slidenum">
              <a:rPr lang="pl-PL" smtClean="0"/>
              <a:pPr/>
              <a:t>‹#›</a:t>
            </a:fld>
            <a:endParaRPr lang="pl-PL"/>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81800" y="381000"/>
            <a:ext cx="1905000" cy="5486400"/>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381000"/>
            <a:ext cx="6248400" cy="5486400"/>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DD966A92-339C-446B-82BA-4761F4495738}" type="datetimeFigureOut">
              <a:rPr lang="pl-PL" smtClean="0"/>
              <a:pPr/>
              <a:t>2017-12-31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1828A45-2B10-4D7E-B5F9-BC74AF0066D3}" type="slidenum">
              <a:rPr lang="pl-PL" smtClean="0"/>
              <a:pPr/>
              <a:t>‹#›</a:t>
            </a:fld>
            <a:endParaRPr lang="pl-PL"/>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67494"/>
            <a:ext cx="8229600" cy="1399032"/>
          </a:xfrm>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a:xfrm>
            <a:off x="457200" y="1882808"/>
            <a:ext cx="8229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a:xfrm>
            <a:off x="4791456" y="6480048"/>
            <a:ext cx="2133600" cy="301752"/>
          </a:xfrm>
        </p:spPr>
        <p:txBody>
          <a:bodyPr/>
          <a:lstStyle/>
          <a:p>
            <a:fld id="{DD966A92-339C-446B-82BA-4761F4495738}" type="datetimeFigureOut">
              <a:rPr lang="pl-PL" smtClean="0"/>
              <a:pPr/>
              <a:t>2017-12-31</a:t>
            </a:fld>
            <a:endParaRPr lang="pl-PL"/>
          </a:p>
        </p:txBody>
      </p:sp>
      <p:sp>
        <p:nvSpPr>
          <p:cNvPr id="5" name="Symbol zastępczy stopki 4"/>
          <p:cNvSpPr>
            <a:spLocks noGrp="1"/>
          </p:cNvSpPr>
          <p:nvPr>
            <p:ph type="ftr" sz="quarter" idx="11"/>
          </p:nvPr>
        </p:nvSpPr>
        <p:spPr>
          <a:xfrm>
            <a:off x="457200" y="6480969"/>
            <a:ext cx="4260056" cy="300831"/>
          </a:xfrm>
        </p:spPr>
        <p:txBody>
          <a:bodyPr/>
          <a:lstStyle/>
          <a:p>
            <a:endParaRPr lang="pl-PL"/>
          </a:p>
        </p:txBody>
      </p:sp>
      <p:sp>
        <p:nvSpPr>
          <p:cNvPr id="6" name="Symbol zastępczy numeru slajdu 5"/>
          <p:cNvSpPr>
            <a:spLocks noGrp="1"/>
          </p:cNvSpPr>
          <p:nvPr>
            <p:ph type="sldNum" sz="quarter" idx="12"/>
          </p:nvPr>
        </p:nvSpPr>
        <p:spPr/>
        <p:txBody>
          <a:bodyPr/>
          <a:lstStyle/>
          <a:p>
            <a:fld id="{81828A45-2B10-4D7E-B5F9-BC74AF0066D3}" type="slidenum">
              <a:rPr lang="pl-PL" smtClean="0"/>
              <a:pPr/>
              <a:t>‹#›</a:t>
            </a:fld>
            <a:endParaRPr lang="pl-PL"/>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2">
        <a:schemeClr val="bg1"/>
      </p:bgRef>
    </p:bg>
    <p:spTree>
      <p:nvGrpSpPr>
        <p:cNvPr id="1" name=""/>
        <p:cNvGrpSpPr/>
        <p:nvPr/>
      </p:nvGrpSpPr>
      <p:grpSpPr>
        <a:xfrm>
          <a:off x="0" y="0"/>
          <a:ext cx="0" cy="0"/>
          <a:chOff x="0" y="0"/>
          <a:chExt cx="0" cy="0"/>
        </a:xfrm>
      </p:grpSpPr>
      <p:sp>
        <p:nvSpPr>
          <p:cNvPr id="9" name="Trójkąt prostokątny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Trójkąt równoramienny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Symbol zastępczy daty 3"/>
          <p:cNvSpPr>
            <a:spLocks noGrp="1"/>
          </p:cNvSpPr>
          <p:nvPr>
            <p:ph type="dt" sz="half" idx="10"/>
          </p:nvPr>
        </p:nvSpPr>
        <p:spPr>
          <a:xfrm>
            <a:off x="6955632" y="6477000"/>
            <a:ext cx="2133600" cy="304800"/>
          </a:xfrm>
        </p:spPr>
        <p:txBody>
          <a:bodyPr/>
          <a:lstStyle/>
          <a:p>
            <a:fld id="{DD966A92-339C-446B-82BA-4761F4495738}" type="datetimeFigureOut">
              <a:rPr lang="pl-PL" smtClean="0"/>
              <a:pPr/>
              <a:t>2017-12-31</a:t>
            </a:fld>
            <a:endParaRPr lang="pl-PL"/>
          </a:p>
        </p:txBody>
      </p:sp>
      <p:sp>
        <p:nvSpPr>
          <p:cNvPr id="5" name="Symbol zastępczy stopki 4"/>
          <p:cNvSpPr>
            <a:spLocks noGrp="1"/>
          </p:cNvSpPr>
          <p:nvPr>
            <p:ph type="ftr" sz="quarter" idx="11"/>
          </p:nvPr>
        </p:nvSpPr>
        <p:spPr>
          <a:xfrm>
            <a:off x="2619376" y="6480969"/>
            <a:ext cx="4260056" cy="300831"/>
          </a:xfrm>
        </p:spPr>
        <p:txBody>
          <a:bodyPr/>
          <a:lstStyle/>
          <a:p>
            <a:endParaRPr lang="pl-PL"/>
          </a:p>
        </p:txBody>
      </p:sp>
      <p:sp>
        <p:nvSpPr>
          <p:cNvPr id="6" name="Symbol zastępczy numeru slajdu 5"/>
          <p:cNvSpPr>
            <a:spLocks noGrp="1"/>
          </p:cNvSpPr>
          <p:nvPr>
            <p:ph type="sldNum" sz="quarter" idx="12"/>
          </p:nvPr>
        </p:nvSpPr>
        <p:spPr>
          <a:xfrm>
            <a:off x="8451056" y="809624"/>
            <a:ext cx="502920" cy="300831"/>
          </a:xfrm>
        </p:spPr>
        <p:txBody>
          <a:bodyPr/>
          <a:lstStyle/>
          <a:p>
            <a:fld id="{81828A45-2B10-4D7E-B5F9-BC74AF0066D3}" type="slidenum">
              <a:rPr lang="pl-PL" smtClean="0"/>
              <a:pPr/>
              <a:t>‹#›</a:t>
            </a:fld>
            <a:endParaRPr lang="pl-PL"/>
          </a:p>
        </p:txBody>
      </p:sp>
      <p:cxnSp>
        <p:nvCxnSpPr>
          <p:cNvPr id="11" name="Łącznik prostoliniowy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Łącznik prostoliniowy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ytuł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marL="0" algn="l">
              <a:defRPr/>
            </a:lvl1p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4791456" y="6480969"/>
            <a:ext cx="2133600" cy="301752"/>
          </a:xfrm>
        </p:spPr>
        <p:txBody>
          <a:bodyPr/>
          <a:lstStyle/>
          <a:p>
            <a:fld id="{DD966A92-339C-446B-82BA-4761F4495738}" type="datetimeFigureOut">
              <a:rPr lang="pl-PL" smtClean="0"/>
              <a:pPr/>
              <a:t>2017-12-31</a:t>
            </a:fld>
            <a:endParaRPr lang="pl-PL"/>
          </a:p>
        </p:txBody>
      </p:sp>
      <p:sp>
        <p:nvSpPr>
          <p:cNvPr id="6" name="Symbol zastępczy stopki 5"/>
          <p:cNvSpPr>
            <a:spLocks noGrp="1"/>
          </p:cNvSpPr>
          <p:nvPr>
            <p:ph type="ftr" sz="quarter" idx="11"/>
          </p:nvPr>
        </p:nvSpPr>
        <p:spPr>
          <a:xfrm>
            <a:off x="457200" y="6480969"/>
            <a:ext cx="4260056" cy="301752"/>
          </a:xfrm>
        </p:spPr>
        <p:txBody>
          <a:bodyPr/>
          <a:lstStyle/>
          <a:p>
            <a:endParaRPr lang="pl-PL"/>
          </a:p>
        </p:txBody>
      </p:sp>
      <p:sp>
        <p:nvSpPr>
          <p:cNvPr id="7" name="Symbol zastępczy numeru slajdu 6"/>
          <p:cNvSpPr>
            <a:spLocks noGrp="1"/>
          </p:cNvSpPr>
          <p:nvPr>
            <p:ph type="sldNum" sz="quarter" idx="12"/>
          </p:nvPr>
        </p:nvSpPr>
        <p:spPr>
          <a:xfrm>
            <a:off x="7589520" y="6480969"/>
            <a:ext cx="502920" cy="301752"/>
          </a:xfrm>
        </p:spPr>
        <p:txBody>
          <a:bodyPr/>
          <a:lstStyle/>
          <a:p>
            <a:fld id="{81828A45-2B10-4D7E-B5F9-BC74AF0066D3}" type="slidenum">
              <a:rPr lang="pl-PL" smtClean="0"/>
              <a:pPr/>
              <a:t>‹#›</a:t>
            </a:fld>
            <a:endParaRPr lang="pl-PL"/>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a:xfrm>
            <a:off x="4791456" y="6480969"/>
            <a:ext cx="2130552" cy="301752"/>
          </a:xfrm>
        </p:spPr>
        <p:txBody>
          <a:bodyPr/>
          <a:lstStyle/>
          <a:p>
            <a:fld id="{DD966A92-339C-446B-82BA-4761F4495738}" type="datetimeFigureOut">
              <a:rPr lang="pl-PL" smtClean="0"/>
              <a:pPr/>
              <a:t>2017-12-31</a:t>
            </a:fld>
            <a:endParaRPr lang="pl-PL"/>
          </a:p>
        </p:txBody>
      </p:sp>
      <p:sp>
        <p:nvSpPr>
          <p:cNvPr id="8" name="Symbol zastępczy stopki 7"/>
          <p:cNvSpPr>
            <a:spLocks noGrp="1"/>
          </p:cNvSpPr>
          <p:nvPr>
            <p:ph type="ftr" sz="quarter" idx="11"/>
          </p:nvPr>
        </p:nvSpPr>
        <p:spPr>
          <a:xfrm>
            <a:off x="457200" y="6480969"/>
            <a:ext cx="4261104" cy="301752"/>
          </a:xfrm>
        </p:spPr>
        <p:txBody>
          <a:bodyPr/>
          <a:lstStyle/>
          <a:p>
            <a:endParaRPr lang="pl-PL"/>
          </a:p>
        </p:txBody>
      </p:sp>
      <p:sp>
        <p:nvSpPr>
          <p:cNvPr id="9" name="Symbol zastępczy numeru slajdu 8"/>
          <p:cNvSpPr>
            <a:spLocks noGrp="1"/>
          </p:cNvSpPr>
          <p:nvPr>
            <p:ph type="sldNum" sz="quarter" idx="12"/>
          </p:nvPr>
        </p:nvSpPr>
        <p:spPr>
          <a:xfrm>
            <a:off x="7589520" y="6483096"/>
            <a:ext cx="502920" cy="301752"/>
          </a:xfrm>
        </p:spPr>
        <p:txBody>
          <a:bodyPr/>
          <a:lstStyle>
            <a:lvl1pPr algn="ctr">
              <a:defRPr/>
            </a:lvl1pPr>
          </a:lstStyle>
          <a:p>
            <a:fld id="{81828A45-2B10-4D7E-B5F9-BC74AF0066D3}"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b="0"/>
            </a:lvl1p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DD966A92-339C-446B-82BA-4761F4495738}" type="datetimeFigureOut">
              <a:rPr lang="pl-PL" smtClean="0"/>
              <a:pPr/>
              <a:t>2017-12-31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81828A45-2B10-4D7E-B5F9-BC74AF0066D3}" type="slidenum">
              <a:rPr lang="pl-PL" smtClean="0"/>
              <a:pPr/>
              <a:t>‹#›</a:t>
            </a:fld>
            <a:endParaRPr lang="pl-PL"/>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a:xfrm>
            <a:off x="4791456" y="6480969"/>
            <a:ext cx="2133600" cy="301752"/>
          </a:xfrm>
        </p:spPr>
        <p:txBody>
          <a:bodyPr/>
          <a:lstStyle/>
          <a:p>
            <a:fld id="{DD966A92-339C-446B-82BA-4761F4495738}" type="datetimeFigureOut">
              <a:rPr lang="pl-PL" smtClean="0"/>
              <a:pPr/>
              <a:t>2017-12-31</a:t>
            </a:fld>
            <a:endParaRPr lang="pl-PL"/>
          </a:p>
        </p:txBody>
      </p:sp>
      <p:sp>
        <p:nvSpPr>
          <p:cNvPr id="3" name="Symbol zastępczy stopki 2"/>
          <p:cNvSpPr>
            <a:spLocks noGrp="1"/>
          </p:cNvSpPr>
          <p:nvPr>
            <p:ph type="ftr" sz="quarter" idx="11"/>
          </p:nvPr>
        </p:nvSpPr>
        <p:spPr>
          <a:xfrm>
            <a:off x="457200" y="6481890"/>
            <a:ext cx="4260056" cy="300831"/>
          </a:xfrm>
        </p:spPr>
        <p:txBody>
          <a:bodyPr/>
          <a:lstStyle/>
          <a:p>
            <a:endParaRPr lang="pl-PL"/>
          </a:p>
        </p:txBody>
      </p:sp>
      <p:sp>
        <p:nvSpPr>
          <p:cNvPr id="4" name="Symbol zastępczy numeru slajdu 3"/>
          <p:cNvSpPr>
            <a:spLocks noGrp="1"/>
          </p:cNvSpPr>
          <p:nvPr>
            <p:ph type="sldNum" sz="quarter" idx="12"/>
          </p:nvPr>
        </p:nvSpPr>
        <p:spPr>
          <a:xfrm>
            <a:off x="7589520" y="6480969"/>
            <a:ext cx="502920" cy="301752"/>
          </a:xfrm>
        </p:spPr>
        <p:txBody>
          <a:bodyPr/>
          <a:lstStyle/>
          <a:p>
            <a:fld id="{81828A45-2B10-4D7E-B5F9-BC74AF0066D3}" type="slidenum">
              <a:rPr lang="pl-PL" smtClean="0"/>
              <a:pPr/>
              <a:t>‹#›</a:t>
            </a:fld>
            <a:endParaRPr lang="pl-PL"/>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6278976" y="6556248"/>
            <a:ext cx="2133600" cy="301752"/>
          </a:xfrm>
        </p:spPr>
        <p:txBody>
          <a:bodyPr/>
          <a:lstStyle>
            <a:lvl1pPr>
              <a:defRPr sz="900"/>
            </a:lvl1pPr>
          </a:lstStyle>
          <a:p>
            <a:fld id="{DD966A92-339C-446B-82BA-4761F4495738}" type="datetimeFigureOut">
              <a:rPr lang="pl-PL" smtClean="0"/>
              <a:pPr/>
              <a:t>2017-12-31</a:t>
            </a:fld>
            <a:endParaRPr lang="pl-PL"/>
          </a:p>
        </p:txBody>
      </p:sp>
      <p:sp>
        <p:nvSpPr>
          <p:cNvPr id="6" name="Symbol zastępczy stopki 5"/>
          <p:cNvSpPr>
            <a:spLocks noGrp="1"/>
          </p:cNvSpPr>
          <p:nvPr>
            <p:ph type="ftr" sz="quarter" idx="11"/>
          </p:nvPr>
        </p:nvSpPr>
        <p:spPr>
          <a:xfrm>
            <a:off x="1135856" y="6556248"/>
            <a:ext cx="5143120" cy="301752"/>
          </a:xfrm>
        </p:spPr>
        <p:txBody>
          <a:bodyPr/>
          <a:lstStyle>
            <a:lvl1pPr>
              <a:defRPr sz="900"/>
            </a:lvl1pPr>
          </a:lstStyle>
          <a:p>
            <a:endParaRPr lang="pl-PL"/>
          </a:p>
        </p:txBody>
      </p:sp>
      <p:sp>
        <p:nvSpPr>
          <p:cNvPr id="7" name="Symbol zastępczy numeru slajdu 6"/>
          <p:cNvSpPr>
            <a:spLocks noGrp="1"/>
          </p:cNvSpPr>
          <p:nvPr>
            <p:ph type="sldNum" sz="quarter" idx="12"/>
          </p:nvPr>
        </p:nvSpPr>
        <p:spPr>
          <a:xfrm>
            <a:off x="8410576" y="6556248"/>
            <a:ext cx="502920" cy="301752"/>
          </a:xfrm>
        </p:spPr>
        <p:txBody>
          <a:bodyPr/>
          <a:lstStyle>
            <a:lvl1pPr>
              <a:defRPr sz="900"/>
            </a:lvl1pPr>
          </a:lstStyle>
          <a:p>
            <a:fld id="{81828A45-2B10-4D7E-B5F9-BC74AF0066D3}"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a:xfrm>
            <a:off x="6108192" y="6556248"/>
            <a:ext cx="2103120" cy="301752"/>
          </a:xfrm>
        </p:spPr>
        <p:txBody>
          <a:bodyPr/>
          <a:lstStyle>
            <a:lvl1pPr>
              <a:defRPr sz="900"/>
            </a:lvl1pPr>
          </a:lstStyle>
          <a:p>
            <a:fld id="{DD966A92-339C-446B-82BA-4761F4495738}" type="datetimeFigureOut">
              <a:rPr lang="pl-PL" smtClean="0"/>
              <a:pPr/>
              <a:t>2017-12-31</a:t>
            </a:fld>
            <a:endParaRPr lang="pl-PL"/>
          </a:p>
        </p:txBody>
      </p:sp>
      <p:sp>
        <p:nvSpPr>
          <p:cNvPr id="6" name="Symbol zastępczy stopki 5"/>
          <p:cNvSpPr>
            <a:spLocks noGrp="1"/>
          </p:cNvSpPr>
          <p:nvPr>
            <p:ph type="ftr" sz="quarter" idx="11"/>
          </p:nvPr>
        </p:nvSpPr>
        <p:spPr>
          <a:xfrm>
            <a:off x="1170432" y="6557169"/>
            <a:ext cx="4948072" cy="301752"/>
          </a:xfrm>
        </p:spPr>
        <p:txBody>
          <a:bodyPr/>
          <a:lstStyle>
            <a:lvl1pPr>
              <a:defRPr sz="900"/>
            </a:lvl1pPr>
          </a:lstStyle>
          <a:p>
            <a:endParaRPr lang="pl-PL"/>
          </a:p>
        </p:txBody>
      </p:sp>
      <p:sp>
        <p:nvSpPr>
          <p:cNvPr id="7" name="Symbol zastępczy numeru slajdu 6"/>
          <p:cNvSpPr>
            <a:spLocks noGrp="1"/>
          </p:cNvSpPr>
          <p:nvPr>
            <p:ph type="sldNum" sz="quarter" idx="12"/>
          </p:nvPr>
        </p:nvSpPr>
        <p:spPr>
          <a:xfrm>
            <a:off x="8217192" y="6556248"/>
            <a:ext cx="365760" cy="301752"/>
          </a:xfrm>
        </p:spPr>
        <p:txBody>
          <a:bodyPr/>
          <a:lstStyle>
            <a:lvl1pPr algn="ctr">
              <a:defRPr sz="900"/>
            </a:lvl1pPr>
          </a:lstStyle>
          <a:p>
            <a:fld id="{81828A45-2B10-4D7E-B5F9-BC74AF0066D3}"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Trójkąt prostokątny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Łącznik prostoliniowy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Łącznik prostoliniowy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Symbol zastępczy tytułu 21"/>
          <p:cNvSpPr>
            <a:spLocks noGrp="1"/>
          </p:cNvSpPr>
          <p:nvPr>
            <p:ph type="title"/>
          </p:nvPr>
        </p:nvSpPr>
        <p:spPr>
          <a:xfrm>
            <a:off x="457200" y="267494"/>
            <a:ext cx="8229600" cy="1399032"/>
          </a:xfrm>
          <a:prstGeom prst="rect">
            <a:avLst/>
          </a:prstGeom>
        </p:spPr>
        <p:txBody>
          <a:bodyPr vert="horz" anchor="ctr">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DD966A92-339C-446B-82BA-4761F4495738}" type="datetimeFigureOut">
              <a:rPr lang="pl-PL" smtClean="0"/>
              <a:pPr/>
              <a:t>2017-12-31</a:t>
            </a:fld>
            <a:endParaRPr lang="pl-PL"/>
          </a:p>
        </p:txBody>
      </p:sp>
      <p:sp>
        <p:nvSpPr>
          <p:cNvPr id="3" name="Symbol zastępczy stopki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pl-PL"/>
          </a:p>
        </p:txBody>
      </p:sp>
      <p:sp>
        <p:nvSpPr>
          <p:cNvPr id="23" name="Symbol zastępczy numeru slajdu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81828A45-2B10-4D7E-B5F9-BC74AF0066D3}" type="slidenum">
              <a:rPr lang="pl-PL" smtClean="0"/>
              <a:pPr/>
              <a:t>‹#›</a:t>
            </a:fld>
            <a:endParaRPr lang="pl-PL"/>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89234" y="1052736"/>
            <a:ext cx="8765541" cy="255454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sz="8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REPORT - FACE IT </a:t>
            </a:r>
          </a:p>
          <a:p>
            <a:pPr algn="ctr"/>
            <a:r>
              <a:rPr lang="pl-PL"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 </a:t>
            </a:r>
            <a:r>
              <a:rPr lang="pl-PL" sz="8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POLAND</a:t>
            </a:r>
            <a:endParaRPr lang="pl-PL"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Prostokąt 4"/>
          <p:cNvSpPr/>
          <p:nvPr/>
        </p:nvSpPr>
        <p:spPr>
          <a:xfrm>
            <a:off x="1614303" y="3501008"/>
            <a:ext cx="5915402"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SPRAWOZDANIE - FACE IT</a:t>
            </a:r>
          </a:p>
          <a:p>
            <a:pPr algn="ctr"/>
            <a:r>
              <a:rPr lang="pl-PL"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 POLSCE</a:t>
            </a:r>
            <a:endParaRPr lang="pl-PL"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268948335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920485" y="1412776"/>
            <a:ext cx="7056784" cy="2123658"/>
          </a:xfrm>
          <a:prstGeom prst="rect">
            <a:avLst/>
          </a:prstGeom>
        </p:spPr>
        <p:txBody>
          <a:bodyPr wrap="square">
            <a:spAutoFit/>
          </a:bodyPr>
          <a:lstStyle/>
          <a:p>
            <a:pPr lvl="0" algn="ctr"/>
            <a:r>
              <a:rPr lang="pl-PL" sz="4400" b="1" spc="50" dirty="0" err="1" smtClean="0">
                <a:ln w="11430"/>
                <a:gradFill>
                  <a:gsLst>
                    <a:gs pos="25000">
                      <a:srgbClr val="E40059">
                        <a:satMod val="155000"/>
                      </a:srgbClr>
                    </a:gs>
                    <a:gs pos="100000">
                      <a:srgbClr val="E40059">
                        <a:shade val="45000"/>
                        <a:satMod val="165000"/>
                      </a:srgbClr>
                    </a:gs>
                  </a:gsLst>
                  <a:lin ang="5400000"/>
                </a:gradFill>
                <a:effectLst>
                  <a:outerShdw blurRad="76200" dist="50800" dir="5400000" algn="tl" rotWithShape="0">
                    <a:srgbClr val="000000">
                      <a:alpha val="65000"/>
                    </a:srgbClr>
                  </a:outerShdw>
                </a:effectLst>
              </a:rPr>
              <a:t>Thanks</a:t>
            </a:r>
            <a:r>
              <a:rPr lang="pl-PL" sz="4400" b="1" spc="50" dirty="0" smtClean="0">
                <a:ln w="11430"/>
                <a:gradFill>
                  <a:gsLst>
                    <a:gs pos="25000">
                      <a:srgbClr val="E40059">
                        <a:satMod val="155000"/>
                      </a:srgbClr>
                    </a:gs>
                    <a:gs pos="100000">
                      <a:srgbClr val="E40059">
                        <a:shade val="45000"/>
                        <a:satMod val="165000"/>
                      </a:srgbClr>
                    </a:gs>
                  </a:gsLst>
                  <a:lin ang="5400000"/>
                </a:gradFill>
                <a:effectLst>
                  <a:outerShdw blurRad="76200" dist="50800" dir="5400000" algn="tl" rotWithShape="0">
                    <a:srgbClr val="000000">
                      <a:alpha val="65000"/>
                    </a:srgbClr>
                  </a:outerShdw>
                </a:effectLst>
              </a:rPr>
              <a:t> </a:t>
            </a:r>
            <a:r>
              <a:rPr lang="pl-PL" sz="4400" b="1" spc="50" dirty="0">
                <a:ln w="11430"/>
                <a:gradFill>
                  <a:gsLst>
                    <a:gs pos="25000">
                      <a:srgbClr val="E40059">
                        <a:satMod val="155000"/>
                      </a:srgbClr>
                    </a:gs>
                    <a:gs pos="100000">
                      <a:srgbClr val="E40059">
                        <a:shade val="45000"/>
                        <a:satMod val="165000"/>
                      </a:srgbClr>
                    </a:gs>
                  </a:gsLst>
                  <a:lin ang="5400000"/>
                </a:gradFill>
                <a:effectLst>
                  <a:outerShdw blurRad="76200" dist="50800" dir="5400000" algn="tl" rotWithShape="0">
                    <a:srgbClr val="000000">
                      <a:alpha val="65000"/>
                    </a:srgbClr>
                  </a:outerShdw>
                </a:effectLst>
              </a:rPr>
              <a:t>for </a:t>
            </a:r>
            <a:r>
              <a:rPr lang="pl-PL" sz="4400" b="1" spc="50" dirty="0" err="1">
                <a:ln w="11430"/>
                <a:gradFill>
                  <a:gsLst>
                    <a:gs pos="25000">
                      <a:srgbClr val="E40059">
                        <a:satMod val="155000"/>
                      </a:srgbClr>
                    </a:gs>
                    <a:gs pos="100000">
                      <a:srgbClr val="E40059">
                        <a:shade val="45000"/>
                        <a:satMod val="165000"/>
                      </a:srgbClr>
                    </a:gs>
                  </a:gsLst>
                  <a:lin ang="5400000"/>
                </a:gradFill>
                <a:effectLst>
                  <a:outerShdw blurRad="76200" dist="50800" dir="5400000" algn="tl" rotWithShape="0">
                    <a:srgbClr val="000000">
                      <a:alpha val="65000"/>
                    </a:srgbClr>
                  </a:outerShdw>
                </a:effectLst>
              </a:rPr>
              <a:t>your</a:t>
            </a:r>
            <a:r>
              <a:rPr lang="pl-PL" sz="4400" b="1" spc="50" dirty="0">
                <a:ln w="11430"/>
                <a:gradFill>
                  <a:gsLst>
                    <a:gs pos="25000">
                      <a:srgbClr val="E40059">
                        <a:satMod val="155000"/>
                      </a:srgbClr>
                    </a:gs>
                    <a:gs pos="100000">
                      <a:srgbClr val="E40059">
                        <a:shade val="45000"/>
                        <a:satMod val="165000"/>
                      </a:srgbClr>
                    </a:gs>
                  </a:gsLst>
                  <a:lin ang="5400000"/>
                </a:gradFill>
                <a:effectLst>
                  <a:outerShdw blurRad="76200" dist="50800" dir="5400000" algn="tl" rotWithShape="0">
                    <a:srgbClr val="000000">
                      <a:alpha val="65000"/>
                    </a:srgbClr>
                  </a:outerShdw>
                </a:effectLst>
              </a:rPr>
              <a:t> </a:t>
            </a:r>
            <a:r>
              <a:rPr lang="pl-PL" sz="4400" b="1" spc="50" dirty="0" err="1">
                <a:ln w="11430"/>
                <a:gradFill>
                  <a:gsLst>
                    <a:gs pos="25000">
                      <a:srgbClr val="E40059">
                        <a:satMod val="155000"/>
                      </a:srgbClr>
                    </a:gs>
                    <a:gs pos="100000">
                      <a:srgbClr val="E40059">
                        <a:shade val="45000"/>
                        <a:satMod val="165000"/>
                      </a:srgbClr>
                    </a:gs>
                  </a:gsLst>
                  <a:lin ang="5400000"/>
                </a:gradFill>
                <a:effectLst>
                  <a:outerShdw blurRad="76200" dist="50800" dir="5400000" algn="tl" rotWithShape="0">
                    <a:srgbClr val="000000">
                      <a:alpha val="65000"/>
                    </a:srgbClr>
                  </a:outerShdw>
                </a:effectLst>
              </a:rPr>
              <a:t>attention</a:t>
            </a:r>
            <a:r>
              <a:rPr lang="pl-PL" sz="4400" b="1" spc="50" dirty="0">
                <a:ln w="11430"/>
                <a:gradFill>
                  <a:gsLst>
                    <a:gs pos="25000">
                      <a:srgbClr val="E40059">
                        <a:satMod val="155000"/>
                      </a:srgbClr>
                    </a:gs>
                    <a:gs pos="100000">
                      <a:srgbClr val="E40059">
                        <a:shade val="45000"/>
                        <a:satMod val="165000"/>
                      </a:srgbClr>
                    </a:gs>
                  </a:gsLst>
                  <a:lin ang="5400000"/>
                </a:gradFill>
                <a:effectLst>
                  <a:outerShdw blurRad="76200" dist="50800" dir="5400000" algn="tl" rotWithShape="0">
                    <a:srgbClr val="000000">
                      <a:alpha val="65000"/>
                    </a:srgbClr>
                  </a:outerShdw>
                </a:effectLst>
              </a:rPr>
              <a:t>!</a:t>
            </a:r>
          </a:p>
          <a:p>
            <a:pPr lvl="0" algn="ctr"/>
            <a:r>
              <a:rPr lang="pl-PL" sz="4400" b="1" spc="50" smtClean="0">
                <a:ln w="11430"/>
                <a:gradFill>
                  <a:gsLst>
                    <a:gs pos="25000">
                      <a:srgbClr val="E40059">
                        <a:satMod val="155000"/>
                      </a:srgbClr>
                    </a:gs>
                    <a:gs pos="100000">
                      <a:srgbClr val="E40059">
                        <a:shade val="45000"/>
                        <a:satMod val="165000"/>
                      </a:srgbClr>
                    </a:gs>
                  </a:gsLst>
                  <a:lin ang="5400000"/>
                </a:gradFill>
                <a:effectLst>
                  <a:outerShdw blurRad="76200" dist="50800" dir="5400000" algn="tl" rotWithShape="0">
                    <a:srgbClr val="000000">
                      <a:alpha val="65000"/>
                    </a:srgbClr>
                  </a:outerShdw>
                </a:effectLst>
              </a:rPr>
              <a:t>Dziękuję </a:t>
            </a:r>
            <a:r>
              <a:rPr lang="pl-PL" sz="4400" b="1" spc="50" dirty="0">
                <a:ln w="11430"/>
                <a:gradFill>
                  <a:gsLst>
                    <a:gs pos="25000">
                      <a:srgbClr val="E40059">
                        <a:satMod val="155000"/>
                      </a:srgbClr>
                    </a:gs>
                    <a:gs pos="100000">
                      <a:srgbClr val="E40059">
                        <a:shade val="45000"/>
                        <a:satMod val="165000"/>
                      </a:srgbClr>
                    </a:gs>
                  </a:gsLst>
                  <a:lin ang="5400000"/>
                </a:gradFill>
                <a:effectLst>
                  <a:outerShdw blurRad="76200" dist="50800" dir="5400000" algn="tl" rotWithShape="0">
                    <a:srgbClr val="000000">
                      <a:alpha val="65000"/>
                    </a:srgbClr>
                  </a:outerShdw>
                </a:effectLst>
              </a:rPr>
              <a:t>za uwagę!</a:t>
            </a:r>
          </a:p>
        </p:txBody>
      </p:sp>
      <p:sp>
        <p:nvSpPr>
          <p:cNvPr id="4" name="pole tekstowe 3"/>
          <p:cNvSpPr txBox="1"/>
          <p:nvPr/>
        </p:nvSpPr>
        <p:spPr>
          <a:xfrm>
            <a:off x="0" y="3536434"/>
            <a:ext cx="9144000" cy="923330"/>
          </a:xfrm>
          <a:prstGeom prst="rect">
            <a:avLst/>
          </a:prstGeom>
          <a:noFill/>
        </p:spPr>
        <p:txBody>
          <a:bodyPr wrap="square" rtlCol="0">
            <a:spAutoFit/>
          </a:bodyPr>
          <a:lstStyle/>
          <a:p>
            <a:pPr algn="ctr"/>
            <a:r>
              <a:rPr lang="pl-PL" dirty="0" smtClean="0"/>
              <a:t>Presentation </a:t>
            </a:r>
            <a:r>
              <a:rPr lang="pl-PL" dirty="0" err="1" smtClean="0"/>
              <a:t>prepared</a:t>
            </a:r>
            <a:r>
              <a:rPr lang="pl-PL" dirty="0" smtClean="0"/>
              <a:t> by Katarzyna Rzepka.</a:t>
            </a:r>
          </a:p>
          <a:p>
            <a:pPr algn="ctr"/>
            <a:r>
              <a:rPr lang="pl-PL" dirty="0" smtClean="0"/>
              <a:t>Prezentację przygotowała Katarzyna Rzepka.</a:t>
            </a:r>
          </a:p>
          <a:p>
            <a:pPr algn="ctr"/>
            <a:endParaRPr lang="pl-PL"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88224" y="4437112"/>
            <a:ext cx="2194444" cy="22799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7544" y="4691383"/>
            <a:ext cx="5931198" cy="16919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0237085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1016" y="650305"/>
            <a:ext cx="925926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2nd </a:t>
            </a:r>
            <a:r>
              <a:rPr lang="pl-PL"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December</a:t>
            </a:r>
            <a:r>
              <a:rPr lang="pl-PL"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 2 grudnia</a:t>
            </a:r>
            <a:endParaRPr lang="pl-PL"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pole tekstowe 7"/>
          <p:cNvSpPr txBox="1"/>
          <p:nvPr/>
        </p:nvSpPr>
        <p:spPr>
          <a:xfrm>
            <a:off x="5076056" y="1976933"/>
            <a:ext cx="3160886" cy="3416320"/>
          </a:xfrm>
          <a:prstGeom prst="rect">
            <a:avLst/>
          </a:prstGeom>
          <a:noFill/>
        </p:spPr>
        <p:txBody>
          <a:bodyPr wrap="square" rtlCol="0">
            <a:spAutoFit/>
          </a:bodyPr>
          <a:lstStyle/>
          <a:p>
            <a:pPr algn="ctr"/>
            <a:r>
              <a:rPr lang="pl-PL" dirty="0" smtClean="0"/>
              <a:t>Około godziny 17 pojechałam na dworzec kolejowy. Tam pierwszy raz zobaczyłam </a:t>
            </a:r>
            <a:r>
              <a:rPr lang="pl-PL" dirty="0" err="1" smtClean="0"/>
              <a:t>Dimitre</a:t>
            </a:r>
            <a:r>
              <a:rPr lang="pl-PL" dirty="0" smtClean="0"/>
              <a:t> - </a:t>
            </a:r>
            <a:r>
              <a:rPr lang="pl-PL" dirty="0" err="1" smtClean="0"/>
              <a:t>Greczynke</a:t>
            </a:r>
            <a:r>
              <a:rPr lang="pl-PL" dirty="0" smtClean="0"/>
              <a:t>, która do mnie przyjechała. Od razu się polubiłyśmy. Pojechałyśmy do domu, zjadłyśmy kolacje, dużo rozmawiałyśmy, a na koniec obejrzałyśmy film po angielsku.</a:t>
            </a:r>
            <a:endParaRPr lang="pl-PL" dirty="0"/>
          </a:p>
        </p:txBody>
      </p:sp>
      <p:sp>
        <p:nvSpPr>
          <p:cNvPr id="2" name="Prostokąt 1"/>
          <p:cNvSpPr/>
          <p:nvPr/>
        </p:nvSpPr>
        <p:spPr>
          <a:xfrm>
            <a:off x="1043608" y="1976933"/>
            <a:ext cx="3515010" cy="2308324"/>
          </a:xfrm>
          <a:prstGeom prst="rect">
            <a:avLst/>
          </a:prstGeom>
        </p:spPr>
        <p:txBody>
          <a:bodyPr wrap="square">
            <a:spAutoFit/>
          </a:bodyPr>
          <a:lstStyle/>
          <a:p>
            <a:pPr algn="ctr"/>
            <a:r>
              <a:rPr lang="en-US" dirty="0"/>
              <a:t>Around 5 p.m. I went to the railway station in </a:t>
            </a:r>
            <a:r>
              <a:rPr lang="en-US" dirty="0" err="1"/>
              <a:t>Kluczbork</a:t>
            </a:r>
            <a:r>
              <a:rPr lang="en-US" dirty="0"/>
              <a:t>. Then I saw </a:t>
            </a:r>
            <a:r>
              <a:rPr lang="en-US" dirty="0" smtClean="0"/>
              <a:t>Dimitra</a:t>
            </a:r>
            <a:r>
              <a:rPr lang="pl-PL" dirty="0" smtClean="0"/>
              <a:t> </a:t>
            </a:r>
            <a:r>
              <a:rPr lang="en-US" dirty="0" smtClean="0"/>
              <a:t>- </a:t>
            </a:r>
            <a:r>
              <a:rPr lang="en-US" dirty="0"/>
              <a:t>a Greek, who came to me for the first time. We hit it off. We went home, ate supper, talked a lot and at the end of the day we watched a film in English.</a:t>
            </a:r>
            <a:endParaRPr lang="pl-PL"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1978155" y="4157074"/>
            <a:ext cx="1645915" cy="29260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3594855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0375" y="620688"/>
            <a:ext cx="90653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3rd </a:t>
            </a:r>
            <a:r>
              <a:rPr lang="pl-PL"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December</a:t>
            </a:r>
            <a:r>
              <a:rPr lang="pl-PL"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 3 grudnia</a:t>
            </a:r>
            <a:endParaRPr lang="pl-PL"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pole tekstowe 3"/>
          <p:cNvSpPr txBox="1"/>
          <p:nvPr/>
        </p:nvSpPr>
        <p:spPr>
          <a:xfrm>
            <a:off x="4860032" y="1772816"/>
            <a:ext cx="4155458" cy="2308324"/>
          </a:xfrm>
          <a:prstGeom prst="rect">
            <a:avLst/>
          </a:prstGeom>
          <a:noFill/>
        </p:spPr>
        <p:txBody>
          <a:bodyPr wrap="square" rtlCol="0">
            <a:spAutoFit/>
          </a:bodyPr>
          <a:lstStyle/>
          <a:p>
            <a:pPr algn="ctr"/>
            <a:r>
              <a:rPr lang="pl-PL" dirty="0" smtClean="0"/>
              <a:t>Rano pojechaliśmy do Opola. Najpierw spacerowaliśmy po rynku. Potem pojechaliśmy do pokoju zagadek. Spędziliśmy tam około godziny. Później pojechaliśmy na laserowy paintball. Następnie pojechaliśmy do galerii handlowej, gdzie miło spędziliśmy czas. </a:t>
            </a:r>
            <a:endParaRPr lang="pl-P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87503">
            <a:off x="894727" y="5057053"/>
            <a:ext cx="2276502" cy="17028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0878672">
            <a:off x="2880266" y="4484529"/>
            <a:ext cx="1411727" cy="18815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1319769">
            <a:off x="4933727" y="4164958"/>
            <a:ext cx="2123728" cy="15927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935059">
            <a:off x="3942969" y="5463303"/>
            <a:ext cx="1979712" cy="14847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400353">
            <a:off x="6756880" y="5063439"/>
            <a:ext cx="1798370" cy="17683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Prostokąt 5"/>
          <p:cNvSpPr/>
          <p:nvPr/>
        </p:nvSpPr>
        <p:spPr>
          <a:xfrm>
            <a:off x="413792" y="1802183"/>
            <a:ext cx="4058675" cy="2308324"/>
          </a:xfrm>
          <a:prstGeom prst="rect">
            <a:avLst/>
          </a:prstGeom>
        </p:spPr>
        <p:txBody>
          <a:bodyPr wrap="square">
            <a:spAutoFit/>
          </a:bodyPr>
          <a:lstStyle/>
          <a:p>
            <a:pPr algn="ctr"/>
            <a:r>
              <a:rPr lang="en-US" dirty="0"/>
              <a:t>In the morning, we went to Opole. First, we walked through the main square. Next, we went to the escape room and we were there for about an hour. Later, we went to laser paintball. Then we went to the shopping centre, where we had </a:t>
            </a:r>
            <a:r>
              <a:rPr lang="pl-PL" dirty="0" smtClean="0"/>
              <a:t>a </a:t>
            </a:r>
            <a:r>
              <a:rPr lang="en-US" dirty="0" smtClean="0"/>
              <a:t>nice </a:t>
            </a:r>
            <a:r>
              <a:rPr lang="en-US" dirty="0"/>
              <a:t>time.</a:t>
            </a:r>
            <a:endParaRPr lang="pl-PL" dirty="0"/>
          </a:p>
        </p:txBody>
      </p:sp>
    </p:spTree>
    <p:extLst>
      <p:ext uri="{BB962C8B-B14F-4D97-AF65-F5344CB8AC3E}">
        <p14:creationId xmlns:p14="http://schemas.microsoft.com/office/powerpoint/2010/main" xmlns="" val="377749702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66608" y="332656"/>
            <a:ext cx="901080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4th </a:t>
            </a:r>
            <a:r>
              <a:rPr lang="pl-PL"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December</a:t>
            </a:r>
            <a:r>
              <a:rPr lang="pl-PL"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 4 grudnia</a:t>
            </a:r>
            <a:endParaRPr lang="pl-PL"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pole tekstowe 4"/>
          <p:cNvSpPr txBox="1"/>
          <p:nvPr/>
        </p:nvSpPr>
        <p:spPr>
          <a:xfrm>
            <a:off x="4716016" y="1556792"/>
            <a:ext cx="4176464" cy="3416320"/>
          </a:xfrm>
          <a:prstGeom prst="rect">
            <a:avLst/>
          </a:prstGeom>
          <a:noFill/>
        </p:spPr>
        <p:txBody>
          <a:bodyPr wrap="square" rtlCol="0">
            <a:spAutoFit/>
          </a:bodyPr>
          <a:lstStyle/>
          <a:p>
            <a:pPr algn="ctr"/>
            <a:r>
              <a:rPr lang="pl-PL" dirty="0" smtClean="0"/>
              <a:t>O godzinie 8:45 odbyło się oficjalne rozpoczęcie i przywitanie gości, w którym braliśmy udział. Każdy uczestnik projektu zabrał swojego gościa na lekcje. </a:t>
            </a:r>
            <a:r>
              <a:rPr lang="pl-PL" dirty="0" err="1" smtClean="0"/>
              <a:t>Dimitra</a:t>
            </a:r>
            <a:r>
              <a:rPr lang="pl-PL" dirty="0" smtClean="0"/>
              <a:t> i ja byłyśmy na lekcji chemii matematyki oraz </a:t>
            </a:r>
            <a:r>
              <a:rPr lang="pl-PL" dirty="0" err="1" smtClean="0"/>
              <a:t>wf</a:t>
            </a:r>
            <a:r>
              <a:rPr lang="pl-PL" dirty="0" smtClean="0"/>
              <a:t>. Następnie byliśmy na zajęciach komputerowych. O 15:00 mieliśmy spotkanie z policjantem, tematem spotkania było „Bezpieczeństwo w Internecie”.  </a:t>
            </a:r>
            <a:endParaRPr lang="pl-P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31839" y="4797152"/>
            <a:ext cx="2561315" cy="19209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Prostokąt 6"/>
          <p:cNvSpPr/>
          <p:nvPr/>
        </p:nvSpPr>
        <p:spPr>
          <a:xfrm>
            <a:off x="467544" y="1556792"/>
            <a:ext cx="4139750" cy="3139321"/>
          </a:xfrm>
          <a:prstGeom prst="rect">
            <a:avLst/>
          </a:prstGeom>
        </p:spPr>
        <p:txBody>
          <a:bodyPr wrap="square">
            <a:spAutoFit/>
          </a:bodyPr>
          <a:lstStyle/>
          <a:p>
            <a:pPr algn="ctr"/>
            <a:r>
              <a:rPr lang="en-US" dirty="0"/>
              <a:t>At 8:45 we took part in the official </a:t>
            </a:r>
            <a:r>
              <a:rPr lang="en-US" dirty="0" smtClean="0"/>
              <a:t>beginning </a:t>
            </a:r>
            <a:r>
              <a:rPr lang="en-US" dirty="0"/>
              <a:t>of our guests’ stay in Poland and greeting the houseguests. Every participant of the project took her/his guest to the lessons. Dimitra and I attended chemistry, </a:t>
            </a:r>
            <a:r>
              <a:rPr lang="en-US" dirty="0" err="1"/>
              <a:t>Maths</a:t>
            </a:r>
            <a:r>
              <a:rPr lang="en-US" dirty="0"/>
              <a:t> and PE. Next, we attended an IT lesson. At 3 p.m. we had a meeting with a policeman. The subject of this meeting was "Safety on the Internet”. </a:t>
            </a:r>
            <a:endParaRPr lang="pl-PL" dirty="0"/>
          </a:p>
        </p:txBody>
      </p:sp>
    </p:spTree>
    <p:extLst>
      <p:ext uri="{BB962C8B-B14F-4D97-AF65-F5344CB8AC3E}">
        <p14:creationId xmlns:p14="http://schemas.microsoft.com/office/powerpoint/2010/main" xmlns="" val="100679880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66607" y="476672"/>
            <a:ext cx="901080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5th </a:t>
            </a:r>
            <a:r>
              <a:rPr lang="pl-PL"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December</a:t>
            </a:r>
            <a:r>
              <a:rPr lang="pl-PL"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 5 grudnia</a:t>
            </a:r>
            <a:endParaRPr lang="pl-PL"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pole tekstowe 2"/>
          <p:cNvSpPr txBox="1"/>
          <p:nvPr/>
        </p:nvSpPr>
        <p:spPr>
          <a:xfrm>
            <a:off x="4572006" y="1700808"/>
            <a:ext cx="4405213" cy="2031325"/>
          </a:xfrm>
          <a:prstGeom prst="rect">
            <a:avLst/>
          </a:prstGeom>
          <a:noFill/>
        </p:spPr>
        <p:txBody>
          <a:bodyPr wrap="square" rtlCol="0">
            <a:spAutoFit/>
          </a:bodyPr>
          <a:lstStyle/>
          <a:p>
            <a:pPr algn="ctr"/>
            <a:r>
              <a:rPr lang="pl-PL" dirty="0" smtClean="0"/>
              <a:t>W tym dniu zorganizowana była wycieczka do Oświęcimia- obozu zagłady Żydów. Dla nastolatków to ogromne przeżycie. Po powrocie do domu długo o tym rozmawiałyśmy. Było nam strasznie przykro, że tyle niewinnych osób tam zginęło.</a:t>
            </a:r>
            <a:endParaRPr lang="pl-P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09947" y="4214237"/>
            <a:ext cx="2924118" cy="21930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21262069">
            <a:off x="665740" y="4197566"/>
            <a:ext cx="2002532" cy="26700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325600">
            <a:off x="6417977" y="4242299"/>
            <a:ext cx="1892424" cy="25805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Prostokąt 4"/>
          <p:cNvSpPr/>
          <p:nvPr/>
        </p:nvSpPr>
        <p:spPr>
          <a:xfrm>
            <a:off x="395536" y="1721024"/>
            <a:ext cx="4176470" cy="2308324"/>
          </a:xfrm>
          <a:prstGeom prst="rect">
            <a:avLst/>
          </a:prstGeom>
        </p:spPr>
        <p:txBody>
          <a:bodyPr wrap="square">
            <a:spAutoFit/>
          </a:bodyPr>
          <a:lstStyle/>
          <a:p>
            <a:pPr algn="ctr"/>
            <a:r>
              <a:rPr lang="pl-PL" dirty="0" smtClean="0"/>
              <a:t>On t</a:t>
            </a:r>
            <a:r>
              <a:rPr lang="en-US" dirty="0" smtClean="0"/>
              <a:t>his day </a:t>
            </a:r>
            <a:r>
              <a:rPr lang="en-US" dirty="0"/>
              <a:t>a trip </a:t>
            </a:r>
            <a:r>
              <a:rPr lang="en-US" dirty="0" smtClean="0"/>
              <a:t>to </a:t>
            </a:r>
            <a:r>
              <a:rPr lang="en-US" dirty="0" err="1" smtClean="0"/>
              <a:t>Oświęcim</a:t>
            </a:r>
            <a:r>
              <a:rPr lang="en-US" dirty="0" smtClean="0"/>
              <a:t> </a:t>
            </a:r>
            <a:r>
              <a:rPr lang="en-US" dirty="0"/>
              <a:t>was organized. For teenagers it is a tough experience. After returning home, we talked a lot about it. We were so </a:t>
            </a:r>
            <a:r>
              <a:rPr lang="en-US" dirty="0" smtClean="0"/>
              <a:t>sorry </a:t>
            </a:r>
            <a:r>
              <a:rPr lang="en-US" dirty="0"/>
              <a:t>that a lot of innocent people died there. This was definitely a very emotional day for both of us.</a:t>
            </a:r>
            <a:endParaRPr lang="pl-PL" dirty="0"/>
          </a:p>
        </p:txBody>
      </p:sp>
    </p:spTree>
    <p:extLst>
      <p:ext uri="{BB962C8B-B14F-4D97-AF65-F5344CB8AC3E}">
        <p14:creationId xmlns:p14="http://schemas.microsoft.com/office/powerpoint/2010/main" xmlns="" val="116663805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0705" y="476672"/>
            <a:ext cx="901080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6th </a:t>
            </a:r>
            <a:r>
              <a:rPr lang="pl-PL"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December</a:t>
            </a:r>
            <a:r>
              <a:rPr lang="pl-PL"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 6 grudnia</a:t>
            </a:r>
            <a:endParaRPr lang="pl-PL"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pole tekstowe 3"/>
          <p:cNvSpPr txBox="1"/>
          <p:nvPr/>
        </p:nvSpPr>
        <p:spPr>
          <a:xfrm>
            <a:off x="4355976" y="1700808"/>
            <a:ext cx="4392488" cy="2862322"/>
          </a:xfrm>
          <a:prstGeom prst="rect">
            <a:avLst/>
          </a:prstGeom>
          <a:noFill/>
        </p:spPr>
        <p:txBody>
          <a:bodyPr wrap="square" rtlCol="0">
            <a:spAutoFit/>
          </a:bodyPr>
          <a:lstStyle/>
          <a:p>
            <a:pPr algn="ctr"/>
            <a:r>
              <a:rPr lang="pl-PL" dirty="0" smtClean="0"/>
              <a:t>W mikołajki pojechaliśmy do Wrocławia. Najpierw byliśmy w </a:t>
            </a:r>
            <a:r>
              <a:rPr lang="pl-PL" dirty="0" err="1" smtClean="0"/>
              <a:t>Afrykarium</a:t>
            </a:r>
            <a:r>
              <a:rPr lang="pl-PL" dirty="0" smtClean="0"/>
              <a:t>, a potem w </a:t>
            </a:r>
            <a:r>
              <a:rPr lang="pl-PL" dirty="0" err="1" smtClean="0"/>
              <a:t>Hydropolis</a:t>
            </a:r>
            <a:r>
              <a:rPr lang="pl-PL" dirty="0" smtClean="0"/>
              <a:t>. Dużo się dowiedzieliśmy. Po </a:t>
            </a:r>
            <a:r>
              <a:rPr lang="pl-PL" dirty="0" err="1" smtClean="0"/>
              <a:t>edykacyjnych</a:t>
            </a:r>
            <a:r>
              <a:rPr lang="pl-PL" dirty="0" smtClean="0"/>
              <a:t> rozrywkach pojechaliśmy do galerii handlowej a na zakończenie na jarmark bożonarodzeniowy. Tam spróbowaliśmy prawdziwej gorącej czekolady. </a:t>
            </a:r>
            <a:endParaRPr lang="pl-P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66322" y="4541832"/>
            <a:ext cx="1321771" cy="22676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08304" y="4563130"/>
            <a:ext cx="1263662" cy="22465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7544" y="4541832"/>
            <a:ext cx="1684884" cy="224651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8"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flipH="1">
            <a:off x="5292080" y="4571379"/>
            <a:ext cx="1684885" cy="224651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Prostokąt 5"/>
          <p:cNvSpPr/>
          <p:nvPr/>
        </p:nvSpPr>
        <p:spPr>
          <a:xfrm>
            <a:off x="467544" y="1700808"/>
            <a:ext cx="3822982" cy="2585323"/>
          </a:xfrm>
          <a:prstGeom prst="rect">
            <a:avLst/>
          </a:prstGeom>
        </p:spPr>
        <p:txBody>
          <a:bodyPr wrap="square">
            <a:spAutoFit/>
          </a:bodyPr>
          <a:lstStyle/>
          <a:p>
            <a:pPr algn="ctr"/>
            <a:r>
              <a:rPr lang="en-US" dirty="0"/>
              <a:t>During Santa Claus’ Day we went to </a:t>
            </a:r>
            <a:r>
              <a:rPr lang="en-US" dirty="0" err="1"/>
              <a:t>Wrocław</a:t>
            </a:r>
            <a:r>
              <a:rPr lang="en-US" dirty="0"/>
              <a:t>. First, we were in </a:t>
            </a:r>
            <a:r>
              <a:rPr lang="en-US" dirty="0" err="1"/>
              <a:t>Arficarium</a:t>
            </a:r>
            <a:r>
              <a:rPr lang="en-US" dirty="0"/>
              <a:t>, then in </a:t>
            </a:r>
            <a:r>
              <a:rPr lang="en-US" dirty="0" err="1"/>
              <a:t>Hydropolis</a:t>
            </a:r>
            <a:r>
              <a:rPr lang="en-US" dirty="0"/>
              <a:t>. We learned a lot. After educational leisure activities, we went to the shopping </a:t>
            </a:r>
            <a:r>
              <a:rPr lang="en-US" dirty="0" err="1"/>
              <a:t>centre</a:t>
            </a:r>
            <a:r>
              <a:rPr lang="en-US" dirty="0"/>
              <a:t> and finally to the Christmas market. We tried the real hot chocolate there.</a:t>
            </a:r>
            <a:endParaRPr lang="pl-PL" dirty="0"/>
          </a:p>
        </p:txBody>
      </p:sp>
    </p:spTree>
    <p:extLst>
      <p:ext uri="{BB962C8B-B14F-4D97-AF65-F5344CB8AC3E}">
        <p14:creationId xmlns:p14="http://schemas.microsoft.com/office/powerpoint/2010/main" xmlns="" val="287114246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3582" y="476672"/>
            <a:ext cx="921117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7th </a:t>
            </a:r>
            <a:r>
              <a:rPr lang="pl-PL"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December</a:t>
            </a:r>
            <a:r>
              <a:rPr lang="pl-PL"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 7 grudnia </a:t>
            </a:r>
            <a:endParaRPr lang="pl-PL"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pole tekstowe 2"/>
          <p:cNvSpPr txBox="1"/>
          <p:nvPr/>
        </p:nvSpPr>
        <p:spPr>
          <a:xfrm>
            <a:off x="5652120" y="1556792"/>
            <a:ext cx="3168351" cy="5355312"/>
          </a:xfrm>
          <a:prstGeom prst="rect">
            <a:avLst/>
          </a:prstGeom>
          <a:noFill/>
        </p:spPr>
        <p:txBody>
          <a:bodyPr wrap="square" rtlCol="0">
            <a:spAutoFit/>
          </a:bodyPr>
          <a:lstStyle/>
          <a:p>
            <a:pPr algn="ctr"/>
            <a:r>
              <a:rPr lang="pl-PL" dirty="0" smtClean="0"/>
              <a:t>Rano mieliśmy zajęcia matematyczne, na których składałyśmy bryły. Potem pracowaliśmy nad quizami, musieliśmy wykorzystać wiedzę, którą zdobyliśmy podczas wycieczek i zajęć. Następnie, w sali informatycznej zaczęliśmy tworzyć aplikacje projektową. Po południu znów spotkaliśmy się w szkole. Najpierw były zajęcia poświęcone polskim strojom ludowym. Później odbyła się dyskoteka. Wspaniale się bawiliśmy!</a:t>
            </a:r>
            <a:endParaRPr lang="pl-PL" dirty="0"/>
          </a:p>
        </p:txBody>
      </p:sp>
      <p:sp>
        <p:nvSpPr>
          <p:cNvPr id="5" name="Prostokąt 4"/>
          <p:cNvSpPr/>
          <p:nvPr/>
        </p:nvSpPr>
        <p:spPr>
          <a:xfrm>
            <a:off x="395536" y="1556792"/>
            <a:ext cx="5040560" cy="2862322"/>
          </a:xfrm>
          <a:prstGeom prst="rect">
            <a:avLst/>
          </a:prstGeom>
        </p:spPr>
        <p:txBody>
          <a:bodyPr wrap="square">
            <a:spAutoFit/>
          </a:bodyPr>
          <a:lstStyle/>
          <a:p>
            <a:pPr algn="ctr"/>
            <a:r>
              <a:rPr lang="en-US" dirty="0"/>
              <a:t>In the morning, we had a </a:t>
            </a:r>
            <a:r>
              <a:rPr lang="en-US" dirty="0" err="1" smtClean="0"/>
              <a:t>Maths</a:t>
            </a:r>
            <a:r>
              <a:rPr lang="en-US" dirty="0" smtClean="0"/>
              <a:t> </a:t>
            </a:r>
            <a:r>
              <a:rPr lang="en-US" dirty="0" smtClean="0"/>
              <a:t>l</a:t>
            </a:r>
            <a:r>
              <a:rPr lang="pl-PL" dirty="0" smtClean="0"/>
              <a:t>e</a:t>
            </a:r>
            <a:r>
              <a:rPr lang="en-US" dirty="0" err="1" smtClean="0"/>
              <a:t>sson</a:t>
            </a:r>
            <a:r>
              <a:rPr lang="en-US" dirty="0"/>
              <a:t>, during which we made </a:t>
            </a:r>
            <a:r>
              <a:rPr lang="pl-PL" dirty="0" smtClean="0"/>
              <a:t>solid </a:t>
            </a:r>
            <a:r>
              <a:rPr lang="pl-PL" dirty="0" err="1" smtClean="0"/>
              <a:t>figures</a:t>
            </a:r>
            <a:r>
              <a:rPr lang="en-US" dirty="0" smtClean="0"/>
              <a:t>. </a:t>
            </a:r>
            <a:r>
              <a:rPr lang="en-US" dirty="0"/>
              <a:t>Then we worked on a quiz, we had to use the </a:t>
            </a:r>
            <a:r>
              <a:rPr lang="en-US" dirty="0" smtClean="0"/>
              <a:t>knowledge, </a:t>
            </a:r>
            <a:r>
              <a:rPr lang="en-US" dirty="0"/>
              <a:t>previously learned during trips and lessons. Next, during the IT’s class we started creating the project’s application. In the afternoon we met in school again. First, there were classes about Polish folk outfits. Next we had the disco. We had a great time! </a:t>
            </a:r>
            <a:endParaRPr lang="pl-PL"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2124137" y="4280050"/>
            <a:ext cx="1583357" cy="281485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5072161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67357" y="428328"/>
            <a:ext cx="835356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8th </a:t>
            </a:r>
            <a:r>
              <a:rPr lang="pl-PL"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Deceber</a:t>
            </a:r>
            <a:r>
              <a:rPr lang="pl-PL"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 8 grudnia</a:t>
            </a:r>
            <a:endParaRPr lang="pl-PL"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pole tekstowe 2"/>
          <p:cNvSpPr txBox="1"/>
          <p:nvPr/>
        </p:nvSpPr>
        <p:spPr>
          <a:xfrm>
            <a:off x="4716016" y="1782146"/>
            <a:ext cx="4248472" cy="3139321"/>
          </a:xfrm>
          <a:prstGeom prst="rect">
            <a:avLst/>
          </a:prstGeom>
          <a:noFill/>
        </p:spPr>
        <p:txBody>
          <a:bodyPr wrap="square" rtlCol="0">
            <a:spAutoFit/>
          </a:bodyPr>
          <a:lstStyle/>
          <a:p>
            <a:pPr algn="ctr"/>
            <a:r>
              <a:rPr lang="pl-PL" dirty="0" smtClean="0"/>
              <a:t>Rano odbyło się rozdanie certyfikatów. Następnie poszliśmy do muzeum i oglądaliśmy bursztyny oraz słuchaliśmy ciekawostek  o pszczołach i życiorysie Jana Dzierżona. Później poszłyśmy na lekcję języka angielskiego i lekcję religii. Wieczorem z wszystkimi gośćmi wyszliśmy na dwór, było to pożegnalne spotkanie. W nocy </a:t>
            </a:r>
            <a:r>
              <a:rPr lang="pl-PL" dirty="0" err="1" smtClean="0"/>
              <a:t>Dimitra</a:t>
            </a:r>
            <a:r>
              <a:rPr lang="pl-PL" dirty="0" smtClean="0"/>
              <a:t> pojechała do domu. </a:t>
            </a:r>
            <a:endParaRPr lang="pl-PL" dirty="0"/>
          </a:p>
        </p:txBody>
      </p:sp>
      <p:sp>
        <p:nvSpPr>
          <p:cNvPr id="5" name="Prostokąt 4"/>
          <p:cNvSpPr/>
          <p:nvPr/>
        </p:nvSpPr>
        <p:spPr>
          <a:xfrm>
            <a:off x="333212" y="1772816"/>
            <a:ext cx="3600400" cy="3693319"/>
          </a:xfrm>
          <a:prstGeom prst="rect">
            <a:avLst/>
          </a:prstGeom>
        </p:spPr>
        <p:txBody>
          <a:bodyPr wrap="square">
            <a:spAutoFit/>
          </a:bodyPr>
          <a:lstStyle/>
          <a:p>
            <a:pPr algn="ctr"/>
            <a:r>
              <a:rPr lang="pl-PL" dirty="0" err="1" smtClean="0"/>
              <a:t>The</a:t>
            </a:r>
            <a:r>
              <a:rPr lang="pl-PL" dirty="0" smtClean="0"/>
              <a:t> c</a:t>
            </a:r>
            <a:r>
              <a:rPr lang="en-US" dirty="0" err="1" smtClean="0"/>
              <a:t>ertificates</a:t>
            </a:r>
            <a:r>
              <a:rPr lang="en-US" dirty="0" smtClean="0"/>
              <a:t> </a:t>
            </a:r>
            <a:r>
              <a:rPr lang="en-US" dirty="0"/>
              <a:t>were handed out in the morning. Next, we went to the John </a:t>
            </a:r>
            <a:r>
              <a:rPr lang="en-US" dirty="0" err="1"/>
              <a:t>Dzierżon’s</a:t>
            </a:r>
            <a:r>
              <a:rPr lang="en-US" dirty="0"/>
              <a:t> museum and we saw ambers and listened </a:t>
            </a:r>
            <a:r>
              <a:rPr lang="pl-PL" dirty="0" smtClean="0"/>
              <a:t>to </a:t>
            </a:r>
            <a:r>
              <a:rPr lang="en-US" dirty="0" smtClean="0"/>
              <a:t>trivia </a:t>
            </a:r>
            <a:r>
              <a:rPr lang="en-US" dirty="0"/>
              <a:t>about bees and John </a:t>
            </a:r>
            <a:r>
              <a:rPr lang="en-US" dirty="0" err="1"/>
              <a:t>Dzierżon’s</a:t>
            </a:r>
            <a:r>
              <a:rPr lang="en-US" dirty="0"/>
              <a:t> memoir. Then, we went to an English lesson and religious education. In the evening, </a:t>
            </a:r>
            <a:r>
              <a:rPr lang="pl-PL" dirty="0" err="1" smtClean="0"/>
              <a:t>the</a:t>
            </a:r>
            <a:r>
              <a:rPr lang="pl-PL" dirty="0" smtClean="0"/>
              <a:t> </a:t>
            </a:r>
            <a:r>
              <a:rPr lang="en-US" dirty="0" smtClean="0"/>
              <a:t>hosts </a:t>
            </a:r>
            <a:r>
              <a:rPr lang="en-US" dirty="0"/>
              <a:t>with their guests went out, it was a </a:t>
            </a:r>
            <a:r>
              <a:rPr lang="pl-PL" dirty="0" err="1" smtClean="0"/>
              <a:t>farewell</a:t>
            </a:r>
            <a:r>
              <a:rPr lang="pl-PL" dirty="0" smtClean="0"/>
              <a:t> </a:t>
            </a:r>
            <a:r>
              <a:rPr lang="en-US" dirty="0" smtClean="0"/>
              <a:t>meeting</a:t>
            </a:r>
            <a:r>
              <a:rPr lang="en-US" dirty="0"/>
              <a:t>. At night Dimitra went back home. </a:t>
            </a:r>
            <a:endParaRPr lang="pl-PL"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55037">
            <a:off x="3990116" y="4888133"/>
            <a:ext cx="1108050" cy="19698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893014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475656" y="332656"/>
            <a:ext cx="5929828"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SUMMARY</a:t>
            </a:r>
          </a:p>
          <a:p>
            <a:pPr algn="ctr"/>
            <a:r>
              <a:rPr lang="pl-PL"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PODSUMOWANIE</a:t>
            </a:r>
            <a:endParaRPr lang="pl-PL"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pole tekstowe 2"/>
          <p:cNvSpPr txBox="1"/>
          <p:nvPr/>
        </p:nvSpPr>
        <p:spPr>
          <a:xfrm>
            <a:off x="4401418" y="2420888"/>
            <a:ext cx="4635077" cy="1754326"/>
          </a:xfrm>
          <a:prstGeom prst="rect">
            <a:avLst/>
          </a:prstGeom>
          <a:noFill/>
        </p:spPr>
        <p:txBody>
          <a:bodyPr wrap="square" rtlCol="0">
            <a:spAutoFit/>
          </a:bodyPr>
          <a:lstStyle/>
          <a:p>
            <a:pPr algn="ctr"/>
            <a:r>
              <a:rPr lang="pl-PL" dirty="0" smtClean="0"/>
              <a:t>Dzięki projektom tego typu wiele się uczymy, poznajemy inne kultury, zdobywamy przyjaciół i co najważniejsze - miło spędzamy czas. Możemy wiele dowiedzieć się o danym kraju i zwyczajach tam panujących.</a:t>
            </a:r>
            <a:endParaRPr lang="pl-PL"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90900" y="4325548"/>
            <a:ext cx="1899339" cy="25324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Prostokąt 4"/>
          <p:cNvSpPr/>
          <p:nvPr/>
        </p:nvSpPr>
        <p:spPr>
          <a:xfrm>
            <a:off x="507840" y="2420888"/>
            <a:ext cx="3893579" cy="2031325"/>
          </a:xfrm>
          <a:prstGeom prst="rect">
            <a:avLst/>
          </a:prstGeom>
        </p:spPr>
        <p:txBody>
          <a:bodyPr wrap="square">
            <a:spAutoFit/>
          </a:bodyPr>
          <a:lstStyle/>
          <a:p>
            <a:pPr algn="ctr"/>
            <a:r>
              <a:rPr lang="en-US" dirty="0"/>
              <a:t>Due to this kind of projects we learn a lot, get to know other cultures, make friends and what is the most important - we have a great time. We can learn a lot about a particular country and </a:t>
            </a:r>
            <a:r>
              <a:rPr lang="en-US" dirty="0" smtClean="0"/>
              <a:t>its </a:t>
            </a:r>
            <a:r>
              <a:rPr lang="en-US" dirty="0"/>
              <a:t>customs. </a:t>
            </a:r>
            <a:endParaRPr lang="pl-PL" dirty="0"/>
          </a:p>
        </p:txBody>
      </p:sp>
    </p:spTree>
    <p:extLst>
      <p:ext uri="{BB962C8B-B14F-4D97-AF65-F5344CB8AC3E}">
        <p14:creationId xmlns:p14="http://schemas.microsoft.com/office/powerpoint/2010/main" xmlns="" val="298764570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ergetyczny">
  <a:themeElements>
    <a:clrScheme name="Energetyczny">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Energetyczn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nergetyczny">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569</TotalTime>
  <Words>936</Words>
  <Application>Microsoft Office PowerPoint</Application>
  <PresentationFormat>Pokaz na ekranie (4:3)</PresentationFormat>
  <Paragraphs>35</Paragraphs>
  <Slides>10</Slides>
  <Notes>2</Notes>
  <HiddenSlides>0</HiddenSlides>
  <MMClips>0</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Energetyczny</vt:lpstr>
      <vt:lpstr>Slajd 1</vt:lpstr>
      <vt:lpstr>Slajd 2</vt:lpstr>
      <vt:lpstr>Slajd 3</vt:lpstr>
      <vt:lpstr>Slajd 4</vt:lpstr>
      <vt:lpstr>Slajd 5</vt:lpstr>
      <vt:lpstr>Slajd 6</vt:lpstr>
      <vt:lpstr>Slajd 7</vt:lpstr>
      <vt:lpstr>Slajd 8</vt:lpstr>
      <vt:lpstr>Slajd 9</vt:lpstr>
      <vt:lpstr>Slajd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Kasia</dc:creator>
  <cp:lastModifiedBy>MaNiAc!</cp:lastModifiedBy>
  <cp:revision>32</cp:revision>
  <dcterms:created xsi:type="dcterms:W3CDTF">2017-12-27T14:56:53Z</dcterms:created>
  <dcterms:modified xsi:type="dcterms:W3CDTF">2017-12-31T09:21:47Z</dcterms:modified>
</cp:coreProperties>
</file>