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5143500" cx="9144000"/>
  <p:notesSz cx="6858000" cy="9144000"/>
  <p:embeddedFontLst>
    <p:embeddedFont>
      <p:font typeface="Roboto"/>
      <p:regular r:id="rId24"/>
      <p:bold r:id="rId25"/>
      <p:italic r:id="rId26"/>
      <p:boldItalic r:id="rId27"/>
    </p:embeddedFont>
    <p:embeddedFont>
      <p:font typeface="Syncopate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Roboto-regular.fntdata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Syncopate-regular.fntdata"/><Relationship Id="rId27" Type="http://schemas.openxmlformats.org/officeDocument/2006/relationships/font" Target="fonts/Robo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Syncopate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598100" y="1775222"/>
            <a:ext cx="8222100" cy="838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2715912"/>
            <a:ext cx="8222100" cy="432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Shape 76"/>
          <p:cNvSpPr txBox="1"/>
          <p:nvPr>
            <p:ph type="title"/>
          </p:nvPr>
        </p:nvSpPr>
        <p:spPr>
          <a:xfrm>
            <a:off x="311700" y="1256050"/>
            <a:ext cx="8520599" cy="2030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3369225"/>
            <a:ext cx="8520599" cy="1281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Shape 26"/>
          <p:cNvSpPr txBox="1"/>
          <p:nvPr>
            <p:ph type="title"/>
          </p:nvPr>
        </p:nvSpPr>
        <p:spPr>
          <a:xfrm>
            <a:off x="598100" y="2152347"/>
            <a:ext cx="8222100" cy="83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4"/>
            <a:chOff x="0" y="3903669"/>
            <a:chExt cx="9144000" cy="1239924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099" cy="987899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099" cy="987899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099" cy="9878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099" cy="987899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199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Shape 35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229975"/>
            <a:ext cx="3999899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832400" y="1229975"/>
            <a:ext cx="3999899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465804"/>
            <a:ext cx="2807999" cy="3103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265500" y="1151100"/>
            <a:ext cx="4045199" cy="1564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65500" y="2769001"/>
            <a:ext cx="4045199" cy="1269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i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5.jpg"/><Relationship Id="rId4" Type="http://schemas.openxmlformats.org/officeDocument/2006/relationships/image" Target="../media/image0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ctrTitle"/>
          </p:nvPr>
        </p:nvSpPr>
        <p:spPr>
          <a:xfrm>
            <a:off x="311700" y="624450"/>
            <a:ext cx="8520599" cy="1199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fi">
                <a:latin typeface="Syncopate"/>
                <a:ea typeface="Syncopate"/>
                <a:cs typeface="Syncopate"/>
                <a:sym typeface="Syncopate"/>
              </a:rPr>
              <a:t>Putaan koulu</a:t>
            </a:r>
          </a:p>
        </p:txBody>
      </p:sp>
      <p:sp>
        <p:nvSpPr>
          <p:cNvPr id="86" name="Shape 86"/>
          <p:cNvSpPr txBox="1"/>
          <p:nvPr>
            <p:ph idx="1" type="subTitle"/>
          </p:nvPr>
        </p:nvSpPr>
        <p:spPr>
          <a:xfrm>
            <a:off x="598088" y="2715912"/>
            <a:ext cx="8222100" cy="432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00250"/>
            <a:ext cx="9144000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6038975" y="1201250"/>
            <a:ext cx="3104999" cy="5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 sz="18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(Pudas school)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subTitle"/>
          </p:nvPr>
        </p:nvSpPr>
        <p:spPr>
          <a:xfrm>
            <a:off x="146775" y="426450"/>
            <a:ext cx="2168400" cy="779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 sz="2400">
                <a:latin typeface="Courier New"/>
                <a:ea typeface="Courier New"/>
                <a:cs typeface="Courier New"/>
                <a:sym typeface="Courier New"/>
              </a:rPr>
              <a:t>Fitness equipment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3050" y="0"/>
            <a:ext cx="6690952" cy="5018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ctrTitle"/>
          </p:nvPr>
        </p:nvSpPr>
        <p:spPr>
          <a:xfrm>
            <a:off x="4103500" y="1786524"/>
            <a:ext cx="4682699" cy="790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indent="0" lvl="0" marL="1371600">
              <a:spcBef>
                <a:spcPts val="0"/>
              </a:spcBef>
              <a:buNone/>
            </a:pPr>
            <a:r>
              <a:rPr lang="fi" sz="3000">
                <a:latin typeface="Courier New"/>
                <a:ea typeface="Courier New"/>
                <a:cs typeface="Courier New"/>
                <a:sym typeface="Courier New"/>
              </a:rPr>
              <a:t>an aquarium, where you can study private</a:t>
            </a:r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385762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subTitle"/>
          </p:nvPr>
        </p:nvSpPr>
        <p:spPr>
          <a:xfrm>
            <a:off x="237388" y="4636687"/>
            <a:ext cx="8222100" cy="432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400" y="346200"/>
            <a:ext cx="5934799" cy="445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subTitle"/>
          </p:nvPr>
        </p:nvSpPr>
        <p:spPr>
          <a:xfrm>
            <a:off x="6126898" y="1376100"/>
            <a:ext cx="3017099" cy="432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 sz="3600">
                <a:latin typeface="Courier New"/>
                <a:ea typeface="Courier New"/>
                <a:cs typeface="Courier New"/>
                <a:sym typeface="Courier New"/>
              </a:rPr>
              <a:t>Parking space for bikes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75" y="353300"/>
            <a:ext cx="5662224" cy="4246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subTitle"/>
          </p:nvPr>
        </p:nvSpPr>
        <p:spPr>
          <a:xfrm flipH="1">
            <a:off x="4262125" y="1310379"/>
            <a:ext cx="4547099" cy="45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>
                <a:latin typeface="Courier New"/>
                <a:ea typeface="Courier New"/>
                <a:cs typeface="Courier New"/>
                <a:sym typeface="Courier New"/>
              </a:rPr>
              <a:t>People walking downstairs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385762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subTitle"/>
          </p:nvPr>
        </p:nvSpPr>
        <p:spPr>
          <a:xfrm>
            <a:off x="5886100" y="1296950"/>
            <a:ext cx="2985000" cy="118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 sz="3000">
                <a:latin typeface="Courier New"/>
                <a:ea typeface="Courier New"/>
                <a:cs typeface="Courier New"/>
                <a:sym typeface="Courier New"/>
              </a:rPr>
              <a:t>This is where we eat, school cafeteria (ruokala)</a:t>
            </a:r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125" y="226100"/>
            <a:ext cx="5426099" cy="406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subTitle"/>
          </p:nvPr>
        </p:nvSpPr>
        <p:spPr>
          <a:xfrm>
            <a:off x="292865" y="296778"/>
            <a:ext cx="1628999" cy="562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>
                <a:latin typeface="Courier New"/>
                <a:ea typeface="Courier New"/>
                <a:cs typeface="Courier New"/>
                <a:sym typeface="Courier New"/>
              </a:rPr>
              <a:t>Another entry to our school</a:t>
            </a:r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" type="subTitle"/>
          </p:nvPr>
        </p:nvSpPr>
        <p:spPr>
          <a:xfrm>
            <a:off x="145174" y="791825"/>
            <a:ext cx="2047199" cy="358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 sz="3000">
                <a:latin typeface="Courier New"/>
                <a:ea typeface="Courier New"/>
                <a:cs typeface="Courier New"/>
                <a:sym typeface="Courier New"/>
              </a:rPr>
              <a:t>Library</a:t>
            </a:r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1" type="subTitle"/>
          </p:nvPr>
        </p:nvSpPr>
        <p:spPr>
          <a:xfrm>
            <a:off x="135648" y="172399"/>
            <a:ext cx="1820100" cy="358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subTitle"/>
          </p:nvPr>
        </p:nvSpPr>
        <p:spPr>
          <a:xfrm>
            <a:off x="477966" y="575524"/>
            <a:ext cx="2205299" cy="41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 sz="2400">
                <a:latin typeface="Courier New"/>
                <a:ea typeface="Courier New"/>
                <a:cs typeface="Courier New"/>
                <a:sym typeface="Courier New"/>
              </a:rPr>
              <a:t>One of our classrooms</a:t>
            </a:r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4350" y="248675"/>
            <a:ext cx="5855676" cy="439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311700" y="327600"/>
            <a:ext cx="8520599" cy="424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3200400" rtl="0">
              <a:spcBef>
                <a:spcPts val="0"/>
              </a:spcBef>
              <a:buNone/>
            </a:pPr>
            <a:r>
              <a:rPr lang="fi" sz="3000">
                <a:solidFill>
                  <a:srgbClr val="000000"/>
                </a:solidFill>
              </a:rPr>
              <a:t>Presentation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fi" sz="2400">
                <a:solidFill>
                  <a:srgbClr val="000000"/>
                </a:solidFill>
              </a:rPr>
              <a:t>Putaan koulu is a lower secondary school in Tornio. There are grades 7-9. There are 540 students and 52 teachers.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fi" sz="2400">
                <a:solidFill>
                  <a:srgbClr val="000000"/>
                </a:solidFill>
              </a:rPr>
              <a:t>This school building where we are now was built in 2015. 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fi" sz="2400">
                <a:solidFill>
                  <a:srgbClr val="000000"/>
                </a:solidFill>
              </a:rPr>
              <a:t>Our principal is Jaakko Junes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fi" sz="2400">
                <a:solidFill>
                  <a:srgbClr val="000000"/>
                </a:solidFill>
              </a:rPr>
              <a:t>The lenght of our schooldays are max. 8.00-15.30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fi" sz="2400">
                <a:solidFill>
                  <a:srgbClr val="000000"/>
                </a:solidFill>
              </a:rPr>
              <a:t>The school has a student government, which plan events in school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457200" lvl="0" marL="2286000">
              <a:spcBef>
                <a:spcPts val="0"/>
              </a:spcBef>
              <a:buNone/>
            </a:pPr>
            <a:r>
              <a:rPr lang="fi">
                <a:solidFill>
                  <a:srgbClr val="000000"/>
                </a:solidFill>
              </a:rPr>
              <a:t>General events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fi" sz="2400">
                <a:solidFill>
                  <a:srgbClr val="000000"/>
                </a:solidFill>
              </a:rPr>
              <a:t>Floorball tournament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fi" sz="2400">
                <a:solidFill>
                  <a:srgbClr val="000000"/>
                </a:solidFill>
              </a:rPr>
              <a:t>City of war (kaupunkisota)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fi" sz="2400">
                <a:solidFill>
                  <a:srgbClr val="000000"/>
                </a:solidFill>
              </a:rPr>
              <a:t>Music afternoon (musiikki-iltapäivä)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fi" sz="2400">
                <a:solidFill>
                  <a:srgbClr val="000000"/>
                </a:solidFill>
              </a:rPr>
              <a:t>Football tournament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fi" sz="2400">
                <a:solidFill>
                  <a:srgbClr val="000000"/>
                </a:solidFill>
              </a:rPr>
              <a:t>Independence day celebration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fi" sz="2400">
                <a:solidFill>
                  <a:srgbClr val="000000"/>
                </a:solidFill>
              </a:rPr>
              <a:t>Theme days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fi" sz="2400">
                <a:solidFill>
                  <a:srgbClr val="000000"/>
                </a:solidFill>
              </a:rPr>
              <a:t>9th grade celebration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ctrTitle"/>
          </p:nvPr>
        </p:nvSpPr>
        <p:spPr>
          <a:xfrm>
            <a:off x="311700" y="744575"/>
            <a:ext cx="8520599" cy="4398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 txBox="1"/>
          <p:nvPr>
            <p:ph idx="1" type="subTitle"/>
          </p:nvPr>
        </p:nvSpPr>
        <p:spPr>
          <a:xfrm>
            <a:off x="5602175" y="869100"/>
            <a:ext cx="3276000" cy="3405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fi" sz="2400">
                <a:latin typeface="Courier New"/>
                <a:ea typeface="Courier New"/>
                <a:cs typeface="Courier New"/>
                <a:sym typeface="Courier New"/>
              </a:rPr>
              <a:t>Second floor and   break area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744575"/>
            <a:ext cx="5070176" cy="3470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subTitle"/>
          </p:nvPr>
        </p:nvSpPr>
        <p:spPr>
          <a:xfrm>
            <a:off x="4363493" y="2375398"/>
            <a:ext cx="3914100" cy="39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 sz="2400">
                <a:latin typeface="Courier New"/>
                <a:ea typeface="Courier New"/>
                <a:cs typeface="Courier New"/>
                <a:sym typeface="Courier New"/>
              </a:rPr>
              <a:t>There are a lot of stairs in our school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000" y="276400"/>
            <a:ext cx="3443025" cy="45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subTitle"/>
          </p:nvPr>
        </p:nvSpPr>
        <p:spPr>
          <a:xfrm>
            <a:off x="6006200" y="1205825"/>
            <a:ext cx="2926800" cy="1332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fi" sz="2400">
                <a:latin typeface="Courier New"/>
                <a:ea typeface="Courier New"/>
                <a:cs typeface="Courier New"/>
                <a:sym typeface="Courier New"/>
              </a:rPr>
              <a:t>There is a hallway on the second floor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250" y="135650"/>
            <a:ext cx="5649448" cy="423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subTitle"/>
          </p:nvPr>
        </p:nvSpPr>
        <p:spPr>
          <a:xfrm>
            <a:off x="331975" y="1050350"/>
            <a:ext cx="2725799" cy="2891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 sz="3000">
                <a:latin typeface="Courier New"/>
                <a:ea typeface="Courier New"/>
                <a:cs typeface="Courier New"/>
                <a:sym typeface="Courier New"/>
              </a:rPr>
              <a:t>lockers and an elevator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1725" y="189875"/>
            <a:ext cx="5496599" cy="412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subTitle"/>
          </p:nvPr>
        </p:nvSpPr>
        <p:spPr>
          <a:xfrm>
            <a:off x="122541" y="1321049"/>
            <a:ext cx="2375100" cy="426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 sz="3000">
                <a:latin typeface="Courier New"/>
                <a:ea typeface="Courier New"/>
                <a:cs typeface="Courier New"/>
                <a:sym typeface="Courier New"/>
              </a:rPr>
              <a:t>People having a break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3875" y="177100"/>
            <a:ext cx="6385723" cy="4789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"/>
            <a:ext cx="3857601" cy="5143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6362" y="-25"/>
            <a:ext cx="3857624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3913187" y="797175"/>
            <a:ext cx="1317600" cy="3887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 sz="2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Stairs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