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50baa0408_0_5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50baa040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484534ab4_0_3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484534ab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484534ab4_0_4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484534ab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484534ab4_0_5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484534ab4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484534ab4_0_5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484534ab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50baa0408_0_11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50baa0408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484534ab4_0_6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484534ab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50baa0408_0_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50baa040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484534ab4_0_7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484534ab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50baa0408_0_6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50baa040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484534ab4_0_8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484534ab4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50baa0408_0_3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50baa040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47dd14651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47dd146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50baa0408_0_1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50baa040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50baa0408_0_1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50baa040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484534ab4_0_8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484534ab4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484534ab4_0_9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484534ab4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50baa0408_0_2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50baa040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50baa0408_0_8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50baa0408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84534ab4_0_10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84534ab4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5484534ab4_0_10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5484534ab4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50baa0408_0_4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550baa040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50baa0408_0_7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50baa0408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50baa0408_0_4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550baa040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547dd14651_0_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547dd1465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50baa0408_0_9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50baa0408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5484534ab4_0_12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5484534ab4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50baa0408_0_10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550baa0408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50baa0408_0_8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550baa0408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5484534ab4_0_11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5484534ab4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550baa0408_0_6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550baa0408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484534ab4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484534a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50baa0408_0_2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50baa040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484534ab4_0_1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484534ab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484534ab4_0_2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484534ab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84534ab4_0_3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484534ab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50baa0408_0_10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50baa0408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2019-03-21-Novi Sad-Ha Dong</a:t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3"/>
            <a:ext cx="9144000" cy="6855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2019-03-21-Ubeda-Thuy Son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0"/>
            <a:ext cx="9144000" cy="6843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2019-03-21-Ubeda-HCMC NVL</a:t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3"/>
            <a:ext cx="9144000" cy="6855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2019-03-21-Margineni-Yamunanagar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3636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2019-03-21-Hoai Duc-Thanh Tri</a:t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2"/>
            <a:ext cx="9144000" cy="6855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2019-03-21-Zagreb-Hoang Giang</a:t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"/>
            <a:ext cx="9144001" cy="6863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2019-03-21-Ioannina-Vinh</a:t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2019-03-21-Hai Phong LQD-HCMC PL</a:t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4001" cy="6863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2019-03-21-Zagreb-Dak O THCS</a:t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"/>
            <a:ext cx="9144001" cy="6863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2019-03-21-Petroupoli-Ngoc Quan</a:t>
            </a:r>
            <a:endParaRPr/>
          </a:p>
        </p:txBody>
      </p:sp>
      <p:sp>
        <p:nvSpPr>
          <p:cNvPr id="174" name="Google Shape;174;p3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3"/>
            <a:ext cx="9144000" cy="6855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2019-03-21-Busteni-Yamunanagar</a:t>
            </a:r>
            <a:endParaRPr/>
          </a:p>
        </p:txBody>
      </p:sp>
      <p:sp>
        <p:nvSpPr>
          <p:cNvPr id="181" name="Google Shape;181;p3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3"/>
            <a:ext cx="9144000" cy="6855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2019-03-21-Lafrancaise-Thuy Son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2"/>
            <a:ext cx="9144000" cy="6855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2019-03-21-Zagreb-Hai Phong TP</a:t>
            </a:r>
            <a:endParaRPr/>
          </a:p>
        </p:txBody>
      </p:sp>
      <p:sp>
        <p:nvSpPr>
          <p:cNvPr id="188" name="Google Shape;188;p3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5"/>
            <a:ext cx="913634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2019-03-21-Ioannina-Kim Son</a:t>
            </a:r>
            <a:endParaRPr/>
          </a:p>
        </p:txBody>
      </p:sp>
      <p:sp>
        <p:nvSpPr>
          <p:cNvPr id="195" name="Google Shape;195;p3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"/>
            <a:ext cx="9144001" cy="6863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2019-03-21-Ioannina-Bien Hoa NQ</a:t>
            </a:r>
            <a:endParaRPr/>
          </a:p>
        </p:txBody>
      </p:sp>
      <p:sp>
        <p:nvSpPr>
          <p:cNvPr id="202" name="Google Shape;202;p3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2"/>
            <a:ext cx="9144000" cy="6855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2019-03-21-Vigo-HCMC NT</a:t>
            </a:r>
            <a:endParaRPr/>
          </a:p>
        </p:txBody>
      </p:sp>
      <p:sp>
        <p:nvSpPr>
          <p:cNvPr id="209" name="Google Shape;209;p3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2"/>
            <a:ext cx="9144000" cy="6855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2019-03-21-Zagreb-Bayamon</a:t>
            </a:r>
            <a:endParaRPr/>
          </a:p>
        </p:txBody>
      </p:sp>
      <p:sp>
        <p:nvSpPr>
          <p:cNvPr id="216" name="Google Shape;216;p3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2"/>
            <a:ext cx="9081949" cy="680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2019-03-21-Lafrancaise-Dak o</a:t>
            </a:r>
            <a:endParaRPr/>
          </a:p>
        </p:txBody>
      </p:sp>
      <p:sp>
        <p:nvSpPr>
          <p:cNvPr id="223" name="Google Shape;223;p3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"/>
            <a:ext cx="9144001" cy="6863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2019-03-21-Timisoara-Hoang Giang</a:t>
            </a:r>
            <a:endParaRPr/>
          </a:p>
        </p:txBody>
      </p:sp>
      <p:sp>
        <p:nvSpPr>
          <p:cNvPr id="230" name="Google Shape;230;p3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3"/>
            <a:ext cx="9144000" cy="6855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2019-03-21-Dong Hung BDQ-HCMC NAN</a:t>
            </a:r>
            <a:endParaRPr/>
          </a:p>
        </p:txBody>
      </p:sp>
      <p:sp>
        <p:nvSpPr>
          <p:cNvPr id="237" name="Google Shape;237;p3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8" name="Google Shape;23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98800" cy="68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2019-03-21-Nam Dinh -HCMC NAN</a:t>
            </a:r>
            <a:endParaRPr/>
          </a:p>
        </p:txBody>
      </p:sp>
      <p:sp>
        <p:nvSpPr>
          <p:cNvPr id="244" name="Google Shape;244;p4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3"/>
            <a:ext cx="9144000" cy="6855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2019-03-21-Novi Sad-Bien Hoa LQDLBT</a:t>
            </a:r>
            <a:endParaRPr/>
          </a:p>
        </p:txBody>
      </p:sp>
      <p:sp>
        <p:nvSpPr>
          <p:cNvPr id="251" name="Google Shape;251;p4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52" name="Google Shape;25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814" y="2"/>
            <a:ext cx="914781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2019-03-21-Aigio-Bien Hoa NQ</a:t>
            </a:r>
            <a:endParaRPr/>
          </a:p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5"/>
            <a:ext cx="9144000" cy="6855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2019-03-21-Timisoara-Bayamon</a:t>
            </a:r>
            <a:endParaRPr/>
          </a:p>
        </p:txBody>
      </p:sp>
      <p:sp>
        <p:nvSpPr>
          <p:cNvPr id="258" name="Google Shape;258;p4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59" name="Google Shape;25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3"/>
            <a:ext cx="9144000" cy="6855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2019-03-21-Novi Sad Nam Dinh</a:t>
            </a:r>
            <a:endParaRPr/>
          </a:p>
        </p:txBody>
      </p:sp>
      <p:sp>
        <p:nvSpPr>
          <p:cNvPr id="265" name="Google Shape;265;p4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66" name="Google Shape;26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3"/>
            <a:ext cx="9144000" cy="6855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2019-03-21-Vigo-Dong Hung</a:t>
            </a:r>
            <a:endParaRPr/>
          </a:p>
        </p:txBody>
      </p:sp>
      <p:sp>
        <p:nvSpPr>
          <p:cNvPr id="272" name="Google Shape;272;p4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"/>
            <a:ext cx="9144001" cy="6863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2019-03-21-Ubeda-Dak o</a:t>
            </a:r>
            <a:endParaRPr/>
          </a:p>
        </p:txBody>
      </p:sp>
      <p:sp>
        <p:nvSpPr>
          <p:cNvPr id="279" name="Google Shape;279;p4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80" name="Google Shape;28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"/>
            <a:ext cx="9144001" cy="6863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2019-03-21-Zagreb-thi tran Voi</a:t>
            </a:r>
            <a:endParaRPr/>
          </a:p>
        </p:txBody>
      </p:sp>
      <p:sp>
        <p:nvSpPr>
          <p:cNvPr id="286" name="Google Shape;286;p4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87" name="Google Shape;28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"/>
            <a:ext cx="9144001" cy="6863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2019-03-21-Vigo-HCMC NT</a:t>
            </a:r>
            <a:endParaRPr/>
          </a:p>
        </p:txBody>
      </p:sp>
      <p:sp>
        <p:nvSpPr>
          <p:cNvPr id="293" name="Google Shape;293;p4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4" name="Google Shape;29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3"/>
            <a:ext cx="9144000" cy="6855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2019-03-21-Timisoara-thi tran Voi</a:t>
            </a:r>
            <a:endParaRPr/>
          </a:p>
        </p:txBody>
      </p:sp>
      <p:sp>
        <p:nvSpPr>
          <p:cNvPr id="300" name="Google Shape;300;p4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1" name="Google Shape;30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"/>
            <a:ext cx="9144001" cy="6863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2019-03-21-Ha noi BVD-Bien Hoa LQDLBT</a:t>
            </a:r>
            <a:endParaRPr/>
          </a:p>
        </p:txBody>
      </p:sp>
      <p:sp>
        <p:nvSpPr>
          <p:cNvPr id="307" name="Google Shape;307;p4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8" name="Google Shape;30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2"/>
            <a:ext cx="9144000" cy="6855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2019-03-21-Rio-Novi Sad</a:t>
            </a:r>
            <a:endParaRPr/>
          </a:p>
        </p:txBody>
      </p:sp>
      <p:sp>
        <p:nvSpPr>
          <p:cNvPr id="314" name="Google Shape;314;p5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15" name="Google Shape;31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"/>
            <a:ext cx="9144001" cy="6863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2019-03-21-Bot Xuyen-Tan Thanh Dong</a:t>
            </a:r>
            <a:endParaRPr/>
          </a:p>
        </p:txBody>
      </p:sp>
      <p:sp>
        <p:nvSpPr>
          <p:cNvPr id="76" name="Google Shape;76;p16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5"/>
            <a:ext cx="914772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2019-03-21-Ioannina-Thanh Trì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"/>
            <a:ext cx="9144001" cy="6863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2019-03-21-Timisoara-Dak o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2"/>
            <a:ext cx="914781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2019-03-21-Vigo-Hanoi star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2"/>
            <a:ext cx="914781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2019-03-21-Petroupoli-Ha Dong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2"/>
            <a:ext cx="9144000" cy="6855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2019-03-21-Vigo-Toan Thang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2864"/>
            <a:ext cx="9144000" cy="6855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