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00758a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00758a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600758af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600758af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600758af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600758af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600758af1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600758af1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600758af1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600758af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600758af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600758af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7600758af1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7600758af1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a:t>Video </a:t>
            </a:r>
            <a:r>
              <a:rPr lang="el"/>
              <a:t>Conference</a:t>
            </a:r>
            <a:endParaRPr/>
          </a:p>
          <a:p>
            <a:pPr indent="0" lvl="0" marL="0" rtl="0" algn="ctr">
              <a:spcBef>
                <a:spcPts val="0"/>
              </a:spcBef>
              <a:spcAft>
                <a:spcPts val="0"/>
              </a:spcAft>
              <a:buNone/>
            </a:pPr>
            <a:r>
              <a:rPr lang="el"/>
              <a:t>16-12-2019</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a:t>Photographs from Aigio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5807175" y="553200"/>
            <a:ext cx="3055500" cy="403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The </a:t>
            </a:r>
            <a:r>
              <a:rPr lang="el"/>
              <a:t>videoconference</a:t>
            </a:r>
            <a:r>
              <a:rPr lang="el"/>
              <a:t> has just started.</a:t>
            </a:r>
            <a:endParaRPr/>
          </a:p>
          <a:p>
            <a:pPr indent="0" lvl="0" marL="0" rtl="0" algn="l">
              <a:spcBef>
                <a:spcPts val="0"/>
              </a:spcBef>
              <a:spcAft>
                <a:spcPts val="0"/>
              </a:spcAft>
              <a:buNone/>
            </a:pPr>
            <a:r>
              <a:rPr lang="el"/>
              <a:t>Lydia’s drawing is displayed.</a:t>
            </a:r>
            <a:endParaRPr/>
          </a:p>
        </p:txBody>
      </p:sp>
      <p:pic>
        <p:nvPicPr>
          <p:cNvPr id="61" name="Google Shape;61;p14"/>
          <p:cNvPicPr preferRelativeResize="0"/>
          <p:nvPr/>
        </p:nvPicPr>
        <p:blipFill>
          <a:blip r:embed="rId3">
            <a:alphaModFix/>
          </a:blip>
          <a:stretch>
            <a:fillRect/>
          </a:stretch>
        </p:blipFill>
        <p:spPr>
          <a:xfrm>
            <a:off x="525725" y="661263"/>
            <a:ext cx="5094633" cy="3820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5994425" y="553200"/>
            <a:ext cx="2868300" cy="403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Aigio students are waiting to to present their measurement</a:t>
            </a:r>
            <a:endParaRPr/>
          </a:p>
          <a:p>
            <a:pPr indent="0" lvl="0" marL="0" rtl="0" algn="l">
              <a:spcBef>
                <a:spcPts val="0"/>
              </a:spcBef>
              <a:spcAft>
                <a:spcPts val="0"/>
              </a:spcAft>
              <a:buNone/>
            </a:pPr>
            <a:r>
              <a:rPr lang="el"/>
              <a:t>Our presenters are Lydia and Aggelos.</a:t>
            </a:r>
            <a:endParaRPr/>
          </a:p>
        </p:txBody>
      </p:sp>
      <p:pic>
        <p:nvPicPr>
          <p:cNvPr id="67" name="Google Shape;67;p15"/>
          <p:cNvPicPr preferRelativeResize="0"/>
          <p:nvPr/>
        </p:nvPicPr>
        <p:blipFill>
          <a:blip r:embed="rId3">
            <a:alphaModFix/>
          </a:blip>
          <a:stretch>
            <a:fillRect/>
          </a:stretch>
        </p:blipFill>
        <p:spPr>
          <a:xfrm>
            <a:off x="221525" y="323075"/>
            <a:ext cx="5689624" cy="426721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5994425" y="553200"/>
            <a:ext cx="2868300" cy="403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Students are going to participate in a quiz made by the students.</a:t>
            </a:r>
            <a:endParaRPr/>
          </a:p>
          <a:p>
            <a:pPr indent="0" lvl="0" marL="0" rtl="0" algn="l">
              <a:spcBef>
                <a:spcPts val="0"/>
              </a:spcBef>
              <a:spcAft>
                <a:spcPts val="0"/>
              </a:spcAft>
              <a:buNone/>
            </a:pPr>
            <a:r>
              <a:rPr lang="el"/>
              <a:t>Two teams: Aigio girls and Aigio boys.</a:t>
            </a:r>
            <a:endParaRPr/>
          </a:p>
        </p:txBody>
      </p:sp>
      <p:pic>
        <p:nvPicPr>
          <p:cNvPr id="73" name="Google Shape;73;p16"/>
          <p:cNvPicPr preferRelativeResize="0"/>
          <p:nvPr/>
        </p:nvPicPr>
        <p:blipFill>
          <a:blip r:embed="rId3">
            <a:alphaModFix/>
          </a:blip>
          <a:stretch>
            <a:fillRect/>
          </a:stretch>
        </p:blipFill>
        <p:spPr>
          <a:xfrm>
            <a:off x="304800" y="438138"/>
            <a:ext cx="5689624" cy="426721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5994425" y="553200"/>
            <a:ext cx="2868300" cy="403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000"/>
              <a:t>Dr Spyros Papadakis, Organizational Coordinator of the Regional Center for Educational Planning in Western Greece and Educational Coordinator of  Computer Science in Western  Greece is in our school in Aigio with us.</a:t>
            </a:r>
            <a:endParaRPr sz="2000"/>
          </a:p>
          <a:p>
            <a:pPr indent="0" lvl="0" marL="0" rtl="0" algn="l">
              <a:spcBef>
                <a:spcPts val="0"/>
              </a:spcBef>
              <a:spcAft>
                <a:spcPts val="0"/>
              </a:spcAft>
              <a:buNone/>
            </a:pPr>
            <a:r>
              <a:t/>
            </a:r>
            <a:endParaRPr sz="1800"/>
          </a:p>
        </p:txBody>
      </p:sp>
      <p:pic>
        <p:nvPicPr>
          <p:cNvPr id="79" name="Google Shape;79;p17"/>
          <p:cNvPicPr preferRelativeResize="0"/>
          <p:nvPr/>
        </p:nvPicPr>
        <p:blipFill>
          <a:blip r:embed="rId3">
            <a:alphaModFix/>
          </a:blip>
          <a:stretch>
            <a:fillRect/>
          </a:stretch>
        </p:blipFill>
        <p:spPr>
          <a:xfrm>
            <a:off x="152400" y="152400"/>
            <a:ext cx="5689624" cy="426721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5994425" y="553200"/>
            <a:ext cx="2868300" cy="403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000"/>
              <a:t>Waiting for another question in the quiz.</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1800"/>
          </a:p>
        </p:txBody>
      </p:sp>
      <p:pic>
        <p:nvPicPr>
          <p:cNvPr id="85" name="Google Shape;85;p18"/>
          <p:cNvPicPr preferRelativeResize="0"/>
          <p:nvPr/>
        </p:nvPicPr>
        <p:blipFill>
          <a:blip r:embed="rId3">
            <a:alphaModFix/>
          </a:blip>
          <a:stretch>
            <a:fillRect/>
          </a:stretch>
        </p:blipFill>
        <p:spPr>
          <a:xfrm>
            <a:off x="207700" y="438138"/>
            <a:ext cx="5689624" cy="426721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5994425" y="553200"/>
            <a:ext cx="2868300" cy="403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000"/>
              <a:t>The quiz is over.</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l" sz="2000"/>
              <a:t>Not only knowledge but also speed were important!</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1800"/>
          </a:p>
        </p:txBody>
      </p:sp>
      <p:pic>
        <p:nvPicPr>
          <p:cNvPr id="91" name="Google Shape;91;p19"/>
          <p:cNvPicPr preferRelativeResize="0"/>
          <p:nvPr/>
        </p:nvPicPr>
        <p:blipFill>
          <a:blip r:embed="rId3">
            <a:alphaModFix/>
          </a:blip>
          <a:stretch>
            <a:fillRect/>
          </a:stretch>
        </p:blipFill>
        <p:spPr>
          <a:xfrm>
            <a:off x="152400" y="152400"/>
            <a:ext cx="5689624" cy="426721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1258225" y="470225"/>
            <a:ext cx="6996300" cy="440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p>
          <a:p>
            <a:pPr indent="0" lvl="0" marL="0" rtl="0" algn="ctr">
              <a:spcBef>
                <a:spcPts val="0"/>
              </a:spcBef>
              <a:spcAft>
                <a:spcPts val="0"/>
              </a:spcAft>
              <a:buNone/>
            </a:pPr>
            <a:r>
              <a:rPr lang="el" sz="3000"/>
              <a:t>We were very </a:t>
            </a:r>
            <a:r>
              <a:rPr lang="el" sz="3000"/>
              <a:t>happy</a:t>
            </a:r>
            <a:r>
              <a:rPr lang="el" sz="3000"/>
              <a:t> to participate in this special event.</a:t>
            </a:r>
            <a:endParaRPr sz="3000"/>
          </a:p>
          <a:p>
            <a:pPr indent="0" lvl="0" marL="0" rtl="0" algn="ctr">
              <a:spcBef>
                <a:spcPts val="0"/>
              </a:spcBef>
              <a:spcAft>
                <a:spcPts val="0"/>
              </a:spcAft>
              <a:buNone/>
            </a:pPr>
            <a:r>
              <a:t/>
            </a:r>
            <a:endParaRPr sz="3000"/>
          </a:p>
          <a:p>
            <a:pPr indent="0" lvl="0" marL="0" rtl="0" algn="ctr">
              <a:spcBef>
                <a:spcPts val="0"/>
              </a:spcBef>
              <a:spcAft>
                <a:spcPts val="0"/>
              </a:spcAft>
              <a:buNone/>
            </a:pPr>
            <a:r>
              <a:rPr lang="el" sz="3000"/>
              <a:t>Greetings from </a:t>
            </a:r>
            <a:endParaRPr sz="3000"/>
          </a:p>
          <a:p>
            <a:pPr indent="0" lvl="0" marL="0" rtl="0" algn="ctr">
              <a:spcBef>
                <a:spcPts val="0"/>
              </a:spcBef>
              <a:spcAft>
                <a:spcPts val="0"/>
              </a:spcAft>
              <a:buNone/>
            </a:pPr>
            <a:r>
              <a:rPr lang="el" sz="3000"/>
              <a:t>Lydia, Helen, Aggelos, Dionisis and their teacher</a:t>
            </a:r>
            <a:endParaRPr sz="3000"/>
          </a:p>
          <a:p>
            <a:pPr indent="0" lvl="0" marL="0" rtl="0" algn="ctr">
              <a:spcBef>
                <a:spcPts val="0"/>
              </a:spcBef>
              <a:spcAft>
                <a:spcPts val="0"/>
              </a:spcAft>
              <a:buNone/>
            </a:pPr>
            <a:r>
              <a:rPr lang="el" sz="3000"/>
              <a:t>Aspasia </a:t>
            </a:r>
            <a:endParaRPr sz="3000"/>
          </a:p>
          <a:p>
            <a:pPr indent="0" lvl="0" marL="0" rtl="0" algn="ctr">
              <a:spcBef>
                <a:spcPts val="0"/>
              </a:spcBef>
              <a:spcAft>
                <a:spcPts val="0"/>
              </a:spcAft>
              <a:buNone/>
            </a:pPr>
            <a:r>
              <a:rPr lang="el" sz="3000"/>
              <a:t>Thank you!</a:t>
            </a:r>
            <a:endParaRPr sz="3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