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media/image12.png" ContentType="image/png"/>
  <Override PartName="/ppt/media/image11.png" ContentType="image/png"/>
  <Override PartName="/ppt/media/image10.png" ContentType="image/png"/>
  <Override PartName="/ppt/media/image9.png" ContentType="image/png"/>
  <Override PartName="/ppt/media/image8.png" ContentType="image/png"/>
  <Override PartName="/ppt/media/image7.png" ContentType="image/png"/>
  <Override PartName="/ppt/media/image2.png" ContentType="image/png"/>
  <Override PartName="/ppt/media/image1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Kλικ για επεξεργασία του τίτλου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22DD72F7-919F-4A9A-ACA0-B0CE11B38953}" type="datetime">
              <a:rPr b="0" lang="el-GR" sz="1200" spc="-1" strike="noStrike">
                <a:solidFill>
                  <a:srgbClr val="8b8b8b"/>
                </a:solidFill>
                <a:latin typeface="Calibri"/>
              </a:rPr>
              <a:t>17/12/2019</a:t>
            </a:fld>
            <a:endParaRPr b="0" lang="el-GR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el-GR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448EF9F6-75A6-43E4-A273-EFE3977B5CA9}" type="slidenum">
              <a:rPr b="0" lang="el-GR" sz="1200" spc="-1" strike="noStrike">
                <a:solidFill>
                  <a:srgbClr val="8b8b8b"/>
                </a:solidFill>
                <a:latin typeface="Calibri"/>
              </a:rPr>
              <a:t>&lt;αριθμός&gt;</a:t>
            </a:fld>
            <a:endParaRPr b="0" lang="el-GR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3200" spc="-1" strike="noStrike">
                <a:solidFill>
                  <a:srgbClr val="000000"/>
                </a:solidFill>
                <a:latin typeface="Calibri"/>
              </a:rPr>
              <a:t>Πατήστε για επεξεργασία της μορφής κειμένου διάρθρωσης</a:t>
            </a: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400" spc="-1" strike="noStrike">
                <a:solidFill>
                  <a:srgbClr val="000000"/>
                </a:solidFill>
                <a:latin typeface="Calibri"/>
              </a:rPr>
              <a:t>Δεύτερο επίπεδο διάρθρωσης</a:t>
            </a:r>
            <a:endParaRPr b="0" lang="el-G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Τρίτο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Τέταρτο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Πέμπτο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Έκτο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Έβδομο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Kλικ για επεξεργασία του τίτλου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l-GR" sz="3200" spc="-1" strike="noStrike">
                <a:solidFill>
                  <a:srgbClr val="000000"/>
                </a:solidFill>
                <a:latin typeface="Calibri"/>
              </a:rPr>
              <a:t>Kλικ για επεξεργασία των στυλ του υποδείγματος</a:t>
            </a: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l-GR" sz="2800" spc="-1" strike="noStrike">
                <a:solidFill>
                  <a:srgbClr val="000000"/>
                </a:solidFill>
                <a:latin typeface="Calibri"/>
              </a:rPr>
              <a:t>Δεύτερου επιπέδου</a:t>
            </a:r>
            <a:endParaRPr b="0" lang="el-GR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l-GR" sz="2400" spc="-1" strike="noStrike">
                <a:solidFill>
                  <a:srgbClr val="000000"/>
                </a:solidFill>
                <a:latin typeface="Calibri"/>
              </a:rPr>
              <a:t>Τρίτου επιπέδου</a:t>
            </a:r>
            <a:endParaRPr b="0" lang="el-GR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Τέταρτου επιπέδου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Πέμπτου επιπέδου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A47DE2CC-707D-4AEC-979E-529B18AC211D}" type="datetime">
              <a:rPr b="0" lang="el-GR" sz="1200" spc="-1" strike="noStrike">
                <a:solidFill>
                  <a:srgbClr val="8b8b8b"/>
                </a:solidFill>
                <a:latin typeface="Calibri"/>
              </a:rPr>
              <a:t>17/12/2019</a:t>
            </a:fld>
            <a:endParaRPr b="0" lang="el-GR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el-GR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A8422A7C-1C4F-4749-9A14-00A61E9644C1}" type="slidenum">
              <a:rPr b="0" lang="el-GR" sz="1200" spc="-1" strike="noStrike">
                <a:solidFill>
                  <a:srgbClr val="8b8b8b"/>
                </a:solidFill>
                <a:latin typeface="Calibri"/>
              </a:rPr>
              <a:t>&lt;αριθμός&gt;</a:t>
            </a:fld>
            <a:endParaRPr b="0" lang="el-GR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755640" y="83664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Eratosthenes 2019</a:t>
            </a:r>
            <a:br/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Aigio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1403640" y="25650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el-GR" sz="3200" spc="-1" strike="noStrike">
                <a:solidFill>
                  <a:srgbClr val="8b8b8b"/>
                </a:solidFill>
                <a:latin typeface="Calibri"/>
              </a:rPr>
              <a:t>Evaluation by B2b class</a:t>
            </a:r>
            <a:endParaRPr b="0" lang="el-GR" sz="3200" spc="-1" strike="noStrike">
              <a:latin typeface="Arial"/>
            </a:endParaRPr>
          </a:p>
        </p:txBody>
      </p:sp>
      <p:pic>
        <p:nvPicPr>
          <p:cNvPr id="84" name="Picture 2" descr=""/>
          <p:cNvPicPr/>
          <p:nvPr/>
        </p:nvPicPr>
        <p:blipFill>
          <a:blip r:embed="rId1"/>
          <a:stretch/>
        </p:blipFill>
        <p:spPr>
          <a:xfrm>
            <a:off x="2843640" y="3429000"/>
            <a:ext cx="3809520" cy="285732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"/>
          <p:cNvPicPr/>
          <p:nvPr/>
        </p:nvPicPr>
        <p:blipFill>
          <a:blip r:embed="rId1"/>
          <a:stretch/>
        </p:blipFill>
        <p:spPr>
          <a:xfrm>
            <a:off x="1259640" y="332640"/>
            <a:ext cx="6120360" cy="62168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 descr=""/>
          <p:cNvPicPr/>
          <p:nvPr/>
        </p:nvPicPr>
        <p:blipFill>
          <a:blip r:embed="rId1"/>
          <a:stretch/>
        </p:blipFill>
        <p:spPr>
          <a:xfrm>
            <a:off x="1403640" y="476640"/>
            <a:ext cx="5472360" cy="579456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 descr=""/>
          <p:cNvPicPr/>
          <p:nvPr/>
        </p:nvPicPr>
        <p:blipFill>
          <a:blip r:embed="rId1"/>
          <a:stretch/>
        </p:blipFill>
        <p:spPr>
          <a:xfrm>
            <a:off x="1331640" y="260640"/>
            <a:ext cx="6264360" cy="6344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" descr=""/>
          <p:cNvPicPr/>
          <p:nvPr/>
        </p:nvPicPr>
        <p:blipFill>
          <a:blip r:embed="rId1"/>
          <a:stretch/>
        </p:blipFill>
        <p:spPr>
          <a:xfrm>
            <a:off x="1259640" y="260640"/>
            <a:ext cx="6552360" cy="643536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"/>
          <p:cNvPicPr/>
          <p:nvPr/>
        </p:nvPicPr>
        <p:blipFill>
          <a:blip r:embed="rId1"/>
          <a:stretch/>
        </p:blipFill>
        <p:spPr>
          <a:xfrm>
            <a:off x="1475640" y="260640"/>
            <a:ext cx="6264360" cy="61920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2" descr=""/>
          <p:cNvPicPr/>
          <p:nvPr/>
        </p:nvPicPr>
        <p:blipFill>
          <a:blip r:embed="rId1"/>
          <a:stretch/>
        </p:blipFill>
        <p:spPr>
          <a:xfrm>
            <a:off x="1619640" y="332640"/>
            <a:ext cx="5832360" cy="58982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" descr=""/>
          <p:cNvPicPr/>
          <p:nvPr/>
        </p:nvPicPr>
        <p:blipFill>
          <a:blip r:embed="rId1"/>
          <a:stretch/>
        </p:blipFill>
        <p:spPr>
          <a:xfrm>
            <a:off x="1691640" y="476640"/>
            <a:ext cx="5904360" cy="58838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2" descr=""/>
          <p:cNvPicPr/>
          <p:nvPr/>
        </p:nvPicPr>
        <p:blipFill>
          <a:blip r:embed="rId1"/>
          <a:stretch/>
        </p:blipFill>
        <p:spPr>
          <a:xfrm>
            <a:off x="1547640" y="404640"/>
            <a:ext cx="5904360" cy="59508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2" descr=""/>
          <p:cNvPicPr/>
          <p:nvPr/>
        </p:nvPicPr>
        <p:blipFill>
          <a:blip r:embed="rId1"/>
          <a:stretch/>
        </p:blipFill>
        <p:spPr>
          <a:xfrm>
            <a:off x="1547640" y="476640"/>
            <a:ext cx="6120360" cy="59122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"/>
          <p:cNvPicPr/>
          <p:nvPr/>
        </p:nvPicPr>
        <p:blipFill>
          <a:blip r:embed="rId1"/>
          <a:stretch/>
        </p:blipFill>
        <p:spPr>
          <a:xfrm>
            <a:off x="1403640" y="404640"/>
            <a:ext cx="6264360" cy="61786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"/>
          <p:cNvPicPr/>
          <p:nvPr/>
        </p:nvPicPr>
        <p:blipFill>
          <a:blip r:embed="rId1"/>
          <a:stretch/>
        </p:blipFill>
        <p:spPr>
          <a:xfrm>
            <a:off x="1403640" y="404640"/>
            <a:ext cx="5544360" cy="56836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Application>LibreOffice/6.0.7.3$Linux_X86_64 LibreOffice_project/00m0$Build-3</Application>
  <Words>6</Words>
  <Paragraphs>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2019-12-17T10:39:27Z</dcterms:created>
  <dc:creator>user</dc:creator>
  <dc:description/>
  <dc:language>el-GR</dc:language>
  <cp:lastModifiedBy/>
  <dcterms:modified xsi:type="dcterms:W3CDTF">2019-12-17T14:47:58Z</dcterms:modified>
  <cp:revision>5</cp:revision>
  <dc:subject/>
  <dc:title>Eratosthenes 2019 Aigio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Προβολή στην οθόνη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12</vt:i4>
  </property>
</Properties>
</file>