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9b43dfd2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9b43dfd2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9b43dfd2a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9b43dfd2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zeemaps.com/map?group=3471868&amp;add=1#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_GC7ehHx1Eo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2019 ERATOSTHENIS - Etwinning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29th Chalkida Greece Kindergarden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 u="sng">
                <a:solidFill>
                  <a:schemeClr val="hlink"/>
                </a:solidFill>
                <a:hlinkClick r:id="rId3"/>
              </a:rPr>
              <a:t>29th Chalkida kindergarden in zeemaps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925" y="1842576"/>
            <a:ext cx="3635075" cy="27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75075" y="1651100"/>
            <a:ext cx="3890375" cy="291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 sz="3000">
                <a:highlight>
                  <a:srgbClr val="000000"/>
                </a:highlight>
              </a:rPr>
              <a:t>presentation of Children</a:t>
            </a:r>
            <a:r>
              <a:rPr lang="el" sz="3000">
                <a:highlight>
                  <a:srgbClr val="E9E9E9"/>
                </a:highlight>
              </a:rPr>
              <a:t> </a:t>
            </a:r>
            <a:endParaRPr sz="3000"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 title="presentation of children ETWINNING 2019 ERATOSTHENI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1461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