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79"/>
  </p:notesMasterIdLst>
  <p:sldIdLst>
    <p:sldId id="310" r:id="rId2"/>
    <p:sldId id="282" r:id="rId3"/>
    <p:sldId id="283" r:id="rId4"/>
    <p:sldId id="284" r:id="rId5"/>
    <p:sldId id="285" r:id="rId6"/>
    <p:sldId id="287" r:id="rId7"/>
    <p:sldId id="288" r:id="rId8"/>
    <p:sldId id="289" r:id="rId9"/>
    <p:sldId id="290" r:id="rId10"/>
    <p:sldId id="291" r:id="rId11"/>
    <p:sldId id="292" r:id="rId12"/>
    <p:sldId id="294" r:id="rId13"/>
    <p:sldId id="295" r:id="rId14"/>
    <p:sldId id="296" r:id="rId15"/>
    <p:sldId id="297" r:id="rId16"/>
    <p:sldId id="298" r:id="rId17"/>
    <p:sldId id="299" r:id="rId18"/>
    <p:sldId id="300" r:id="rId19"/>
    <p:sldId id="303" r:id="rId20"/>
    <p:sldId id="305" r:id="rId21"/>
    <p:sldId id="306" r:id="rId22"/>
    <p:sldId id="307" r:id="rId23"/>
    <p:sldId id="308" r:id="rId24"/>
    <p:sldId id="256" r:id="rId25"/>
    <p:sldId id="257" r:id="rId26"/>
    <p:sldId id="258" r:id="rId27"/>
    <p:sldId id="259" r:id="rId28"/>
    <p:sldId id="260" r:id="rId29"/>
    <p:sldId id="261" r:id="rId30"/>
    <p:sldId id="262" r:id="rId31"/>
    <p:sldId id="263" r:id="rId32"/>
    <p:sldId id="264" r:id="rId33"/>
    <p:sldId id="265" r:id="rId34"/>
    <p:sldId id="266" r:id="rId35"/>
    <p:sldId id="267" r:id="rId36"/>
    <p:sldId id="268" r:id="rId37"/>
    <p:sldId id="269" r:id="rId38"/>
    <p:sldId id="270" r:id="rId39"/>
    <p:sldId id="271" r:id="rId40"/>
    <p:sldId id="273" r:id="rId41"/>
    <p:sldId id="274" r:id="rId42"/>
    <p:sldId id="275" r:id="rId43"/>
    <p:sldId id="276" r:id="rId44"/>
    <p:sldId id="277" r:id="rId45"/>
    <p:sldId id="279" r:id="rId46"/>
    <p:sldId id="278" r:id="rId47"/>
    <p:sldId id="313" r:id="rId48"/>
    <p:sldId id="314" r:id="rId49"/>
    <p:sldId id="320" r:id="rId50"/>
    <p:sldId id="316" r:id="rId51"/>
    <p:sldId id="312" r:id="rId52"/>
    <p:sldId id="319" r:id="rId53"/>
    <p:sldId id="318" r:id="rId54"/>
    <p:sldId id="317" r:id="rId55"/>
    <p:sldId id="321" r:id="rId56"/>
    <p:sldId id="322" r:id="rId57"/>
    <p:sldId id="323" r:id="rId58"/>
    <p:sldId id="324" r:id="rId59"/>
    <p:sldId id="325" r:id="rId60"/>
    <p:sldId id="326" r:id="rId61"/>
    <p:sldId id="327" r:id="rId62"/>
    <p:sldId id="329" r:id="rId63"/>
    <p:sldId id="330" r:id="rId64"/>
    <p:sldId id="332" r:id="rId65"/>
    <p:sldId id="333" r:id="rId66"/>
    <p:sldId id="335" r:id="rId67"/>
    <p:sldId id="336" r:id="rId68"/>
    <p:sldId id="337" r:id="rId69"/>
    <p:sldId id="338" r:id="rId70"/>
    <p:sldId id="339" r:id="rId71"/>
    <p:sldId id="340" r:id="rId72"/>
    <p:sldId id="341" r:id="rId73"/>
    <p:sldId id="343" r:id="rId74"/>
    <p:sldId id="344" r:id="rId75"/>
    <p:sldId id="345" r:id="rId76"/>
    <p:sldId id="346" r:id="rId77"/>
    <p:sldId id="347" r:id="rId78"/>
  </p:sldIdLst>
  <p:sldSz cx="9144000" cy="6858000" type="screen4x3"/>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606B"/>
    <a:srgbClr val="4D646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198"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5957F9-3F62-44C0-A6CB-89857B799355}" type="datetimeFigureOut">
              <a:rPr lang="lt-LT" smtClean="0"/>
              <a:t>2017-05-10</a:t>
            </a:fld>
            <a:endParaRPr lang="lt-LT"/>
          </a:p>
        </p:txBody>
      </p:sp>
      <p:sp>
        <p:nvSpPr>
          <p:cNvPr id="4" name="Skaidrės vaizdo vietos rezervavimo ženkla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6" name="Poraštės vietos rezervavimo ženkla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AB6028-DC59-43F8-A9FD-F21DF98AA22E}" type="slidenum">
              <a:rPr lang="lt-LT" smtClean="0"/>
              <a:t>‹#›</a:t>
            </a:fld>
            <a:endParaRPr lang="lt-L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normAutofit/>
          </a:bodyPr>
          <a:lstStyle/>
          <a:p>
            <a:endParaRPr lang="lt-LT" dirty="0"/>
          </a:p>
        </p:txBody>
      </p:sp>
      <p:sp>
        <p:nvSpPr>
          <p:cNvPr id="4" name="Skaidrės numerio vietos rezervavimo ženklas 3"/>
          <p:cNvSpPr>
            <a:spLocks noGrp="1"/>
          </p:cNvSpPr>
          <p:nvPr>
            <p:ph type="sldNum" sz="quarter" idx="10"/>
          </p:nvPr>
        </p:nvSpPr>
        <p:spPr/>
        <p:txBody>
          <a:bodyPr/>
          <a:lstStyle/>
          <a:p>
            <a:fld id="{FFAB6028-DC59-43F8-A9FD-F21DF98AA22E}" type="slidenum">
              <a:rPr lang="lt-LT" smtClean="0"/>
              <a:t>59</a:t>
            </a:fld>
            <a:endParaRPr lang="lt-L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bg>
      <p:bgRef idx="1001">
        <a:schemeClr val="bg2"/>
      </p:bgRef>
    </p:bg>
    <p:spTree>
      <p:nvGrpSpPr>
        <p:cNvPr id="1" name=""/>
        <p:cNvGrpSpPr/>
        <p:nvPr/>
      </p:nvGrpSpPr>
      <p:grpSpPr>
        <a:xfrm>
          <a:off x="0" y="0"/>
          <a:ext cx="0" cy="0"/>
          <a:chOff x="0" y="0"/>
          <a:chExt cx="0" cy="0"/>
        </a:xfrm>
      </p:grpSpPr>
      <p:sp>
        <p:nvSpPr>
          <p:cNvPr id="15" name="Stačiakampis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Stačiakampis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Stačiakampis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Stačiakampis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Stačiakampis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Paantraštė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lt-LT" smtClean="0"/>
              <a:t>Spustelėkite ruošinio paantraštės stiliui keisti</a:t>
            </a:r>
            <a:endParaRPr kumimoji="0" lang="en-US"/>
          </a:p>
        </p:txBody>
      </p:sp>
      <p:sp>
        <p:nvSpPr>
          <p:cNvPr id="28" name="Datos vietos rezervavimo ženklas 27"/>
          <p:cNvSpPr>
            <a:spLocks noGrp="1"/>
          </p:cNvSpPr>
          <p:nvPr>
            <p:ph type="dt" sz="half" idx="10"/>
          </p:nvPr>
        </p:nvSpPr>
        <p:spPr/>
        <p:txBody>
          <a:bodyPr/>
          <a:lstStyle/>
          <a:p>
            <a:fld id="{04B87590-1C99-47EB-A84D-CB1DABD0A74A}" type="datetimeFigureOut">
              <a:rPr lang="lt-LT" smtClean="0"/>
              <a:pPr/>
              <a:t>2017-05-10</a:t>
            </a:fld>
            <a:endParaRPr lang="lt-LT"/>
          </a:p>
        </p:txBody>
      </p:sp>
      <p:sp>
        <p:nvSpPr>
          <p:cNvPr id="17" name="Poraštės vietos rezervavimo ženklas 16"/>
          <p:cNvSpPr>
            <a:spLocks noGrp="1"/>
          </p:cNvSpPr>
          <p:nvPr>
            <p:ph type="ftr" sz="quarter" idx="11"/>
          </p:nvPr>
        </p:nvSpPr>
        <p:spPr/>
        <p:txBody>
          <a:bodyPr/>
          <a:lstStyle/>
          <a:p>
            <a:endParaRPr lang="lt-LT"/>
          </a:p>
        </p:txBody>
      </p:sp>
      <p:sp>
        <p:nvSpPr>
          <p:cNvPr id="7" name="Tiesioji jungtis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Stačiakampis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as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as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kaidrės numerio vietos rezervavimo ženklas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191F1CCD-7AD7-4418-A994-23D5A0025AD3}" type="slidenum">
              <a:rPr lang="lt-LT" smtClean="0"/>
              <a:pPr/>
              <a:t>‹#›</a:t>
            </a:fld>
            <a:endParaRPr lang="lt-LT"/>
          </a:p>
        </p:txBody>
      </p:sp>
      <p:sp>
        <p:nvSpPr>
          <p:cNvPr id="8" name="Antraštė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lt-LT" smtClean="0"/>
              <a:t>Spustelėkite, jei norite keisite ruoš. pav. stilių</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bg>
      <p:bgRef idx="1001">
        <a:schemeClr val="bg2"/>
      </p:bgRef>
    </p:bg>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kumimoji="0" lang="lt-LT" smtClean="0"/>
              <a:t>Spustelėkite, jei norite keisite ruoš. pav. stilių</a:t>
            </a:r>
            <a:endParaRPr kumimoji="0" lang="en-US"/>
          </a:p>
        </p:txBody>
      </p:sp>
      <p:sp>
        <p:nvSpPr>
          <p:cNvPr id="3" name="Vertikalaus teksto vietos rezervavimo ženklas 2"/>
          <p:cNvSpPr>
            <a:spLocks noGrp="1"/>
          </p:cNvSpPr>
          <p:nvPr>
            <p:ph type="body" orient="vert" idx="1"/>
          </p:nvPr>
        </p:nvSpPr>
        <p:spPr/>
        <p:txBody>
          <a:bodyPr vert="eaVert"/>
          <a:lstStyle/>
          <a:p>
            <a:pPr lvl="0" eaLnBrk="1" latinLnBrk="0" hangingPunct="1"/>
            <a:r>
              <a:rPr lang="lt-LT" smtClean="0"/>
              <a:t>Spustelėkite ruošinio teksto stiliams keisti</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
        <p:nvSpPr>
          <p:cNvPr id="4" name="Datos vietos rezervavimo ženklas 3"/>
          <p:cNvSpPr>
            <a:spLocks noGrp="1"/>
          </p:cNvSpPr>
          <p:nvPr>
            <p:ph type="dt" sz="half" idx="10"/>
          </p:nvPr>
        </p:nvSpPr>
        <p:spPr/>
        <p:txBody>
          <a:bodyPr/>
          <a:lstStyle/>
          <a:p>
            <a:fld id="{04B87590-1C99-47EB-A84D-CB1DABD0A74A}" type="datetimeFigureOut">
              <a:rPr lang="lt-LT" smtClean="0"/>
              <a:pPr/>
              <a:t>2017-05-10</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191F1CCD-7AD7-4418-A994-23D5A0025AD3}" type="slidenum">
              <a:rPr lang="lt-LT" smtClean="0"/>
              <a:pPr/>
              <a:t>‹#›</a:t>
            </a:fld>
            <a:endParaRPr lang="lt-LT"/>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us pavadinimas ir tekstas">
    <p:bg>
      <p:bgRef idx="1001">
        <a:schemeClr val="bg2"/>
      </p:bgRef>
    </p:bg>
    <p:spTree>
      <p:nvGrpSpPr>
        <p:cNvPr id="1" name=""/>
        <p:cNvGrpSpPr/>
        <p:nvPr/>
      </p:nvGrpSpPr>
      <p:grpSpPr>
        <a:xfrm>
          <a:off x="0" y="0"/>
          <a:ext cx="0" cy="0"/>
          <a:chOff x="0" y="0"/>
          <a:chExt cx="0" cy="0"/>
        </a:xfrm>
      </p:grpSpPr>
      <p:sp>
        <p:nvSpPr>
          <p:cNvPr id="7" name="Stačiakampis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Stačiakampis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tačiakampis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Stačiakampis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Stačiakampis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Stačiakampis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Tiesioji jungtis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as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as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kaidrės numerio vietos rezervavimo ženklas 5"/>
          <p:cNvSpPr>
            <a:spLocks noGrp="1"/>
          </p:cNvSpPr>
          <p:nvPr>
            <p:ph type="sldNum" sz="quarter" idx="12"/>
          </p:nvPr>
        </p:nvSpPr>
        <p:spPr>
          <a:xfrm>
            <a:off x="6915912" y="3009901"/>
            <a:ext cx="457200" cy="441325"/>
          </a:xfrm>
        </p:spPr>
        <p:txBody>
          <a:bodyPr/>
          <a:lstStyle/>
          <a:p>
            <a:fld id="{191F1CCD-7AD7-4418-A994-23D5A0025AD3}" type="slidenum">
              <a:rPr lang="lt-LT" smtClean="0"/>
              <a:pPr/>
              <a:t>‹#›</a:t>
            </a:fld>
            <a:endParaRPr lang="lt-LT"/>
          </a:p>
        </p:txBody>
      </p:sp>
      <p:sp>
        <p:nvSpPr>
          <p:cNvPr id="3" name="Vertikalaus teksto vietos rezervavimo ženklas 2"/>
          <p:cNvSpPr>
            <a:spLocks noGrp="1"/>
          </p:cNvSpPr>
          <p:nvPr>
            <p:ph type="body" orient="vert" idx="1"/>
          </p:nvPr>
        </p:nvSpPr>
        <p:spPr>
          <a:xfrm>
            <a:off x="304800" y="304800"/>
            <a:ext cx="6553200" cy="5821366"/>
          </a:xfrm>
        </p:spPr>
        <p:txBody>
          <a:bodyPr vert="eaVert"/>
          <a:lstStyle/>
          <a:p>
            <a:pPr lvl="0" eaLnBrk="1" latinLnBrk="0" hangingPunct="1"/>
            <a:r>
              <a:rPr lang="lt-LT" smtClean="0"/>
              <a:t>Spustelėkite ruošinio teksto stiliams keisti</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
        <p:nvSpPr>
          <p:cNvPr id="4" name="Datos vietos rezervavimo ženklas 3"/>
          <p:cNvSpPr>
            <a:spLocks noGrp="1"/>
          </p:cNvSpPr>
          <p:nvPr>
            <p:ph type="dt" sz="half" idx="10"/>
          </p:nvPr>
        </p:nvSpPr>
        <p:spPr/>
        <p:txBody>
          <a:bodyPr/>
          <a:lstStyle/>
          <a:p>
            <a:fld id="{04B87590-1C99-47EB-A84D-CB1DABD0A74A}" type="datetimeFigureOut">
              <a:rPr lang="lt-LT" smtClean="0"/>
              <a:pPr/>
              <a:t>2017-05-10</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2" name="Vertikalus pavadinimas 1"/>
          <p:cNvSpPr>
            <a:spLocks noGrp="1"/>
          </p:cNvSpPr>
          <p:nvPr>
            <p:ph type="title" orient="vert"/>
          </p:nvPr>
        </p:nvSpPr>
        <p:spPr>
          <a:xfrm>
            <a:off x="7391400" y="304801"/>
            <a:ext cx="1447800" cy="5851525"/>
          </a:xfrm>
        </p:spPr>
        <p:txBody>
          <a:bodyPr vert="eaVert"/>
          <a:lstStyle/>
          <a:p>
            <a:r>
              <a:rPr kumimoji="0" lang="lt-LT" smtClean="0"/>
              <a:t>Spustelėkite, jei norite keisite ruoš. pav. stilių</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bg>
      <p:bgRef idx="1001">
        <a:schemeClr val="bg2"/>
      </p:bgRef>
    </p:bg>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lvl1pPr>
              <a:defRPr>
                <a:solidFill>
                  <a:schemeClr val="accent3">
                    <a:shade val="75000"/>
                  </a:schemeClr>
                </a:solidFill>
              </a:defRPr>
            </a:lvl1pPr>
          </a:lstStyle>
          <a:p>
            <a:r>
              <a:rPr kumimoji="0" lang="lt-LT" smtClean="0"/>
              <a:t>Spustelėkite, jei norite keisite ruoš. pav. stilių</a:t>
            </a:r>
            <a:endParaRPr kumimoji="0" lang="en-US"/>
          </a:p>
        </p:txBody>
      </p:sp>
      <p:sp>
        <p:nvSpPr>
          <p:cNvPr id="4" name="Datos vietos rezervavimo ženklas 3"/>
          <p:cNvSpPr>
            <a:spLocks noGrp="1"/>
          </p:cNvSpPr>
          <p:nvPr>
            <p:ph type="dt" sz="half" idx="10"/>
          </p:nvPr>
        </p:nvSpPr>
        <p:spPr/>
        <p:txBody>
          <a:bodyPr/>
          <a:lstStyle/>
          <a:p>
            <a:fld id="{04B87590-1C99-47EB-A84D-CB1DABD0A74A}" type="datetimeFigureOut">
              <a:rPr lang="lt-LT" smtClean="0"/>
              <a:pPr/>
              <a:t>2017-05-10</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a:xfrm>
            <a:off x="4361688" y="1026372"/>
            <a:ext cx="457200" cy="441325"/>
          </a:xfrm>
        </p:spPr>
        <p:txBody>
          <a:bodyPr/>
          <a:lstStyle/>
          <a:p>
            <a:fld id="{191F1CCD-7AD7-4418-A994-23D5A0025AD3}" type="slidenum">
              <a:rPr lang="lt-LT" smtClean="0"/>
              <a:pPr/>
              <a:t>‹#›</a:t>
            </a:fld>
            <a:endParaRPr lang="lt-LT"/>
          </a:p>
        </p:txBody>
      </p:sp>
      <p:sp>
        <p:nvSpPr>
          <p:cNvPr id="8" name="Turinio vietos rezervavimo ženklas 7"/>
          <p:cNvSpPr>
            <a:spLocks noGrp="1"/>
          </p:cNvSpPr>
          <p:nvPr>
            <p:ph sz="quarter" idx="1"/>
          </p:nvPr>
        </p:nvSpPr>
        <p:spPr>
          <a:xfrm>
            <a:off x="301752" y="1527048"/>
            <a:ext cx="8503920" cy="4572000"/>
          </a:xfrm>
        </p:spPr>
        <p:txBody>
          <a:bodyPr/>
          <a:lstStyle/>
          <a:p>
            <a:pPr lvl="0" eaLnBrk="1" latinLnBrk="0" hangingPunct="1"/>
            <a:r>
              <a:rPr lang="lt-LT" smtClean="0"/>
              <a:t>Spustelėkite ruošinio teksto stiliams keisti</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kcijos antraštė">
    <p:bg>
      <p:bgRef idx="1001">
        <a:schemeClr val="bg1"/>
      </p:bgRef>
    </p:bg>
    <p:spTree>
      <p:nvGrpSpPr>
        <p:cNvPr id="1" name=""/>
        <p:cNvGrpSpPr/>
        <p:nvPr/>
      </p:nvGrpSpPr>
      <p:grpSpPr>
        <a:xfrm>
          <a:off x="0" y="0"/>
          <a:ext cx="0" cy="0"/>
          <a:chOff x="0" y="0"/>
          <a:chExt cx="0" cy="0"/>
        </a:xfrm>
      </p:grpSpPr>
      <p:sp>
        <p:nvSpPr>
          <p:cNvPr id="17" name="Stačiakampis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Stačiakampis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Stačiakampis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Stačiakampis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Stačiakampis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Stačiakampis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ksto vietos rezervavimo ženklas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lt-LT" smtClean="0"/>
              <a:t>Spustelėkite ruošinio teksto stiliams keisti</a:t>
            </a:r>
          </a:p>
        </p:txBody>
      </p:sp>
      <p:sp>
        <p:nvSpPr>
          <p:cNvPr id="13" name="Stačiakampis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Stačiakampis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Poraštės vietos rezervavimo ženklas 4"/>
          <p:cNvSpPr>
            <a:spLocks noGrp="1"/>
          </p:cNvSpPr>
          <p:nvPr>
            <p:ph type="ftr" sz="quarter" idx="11"/>
          </p:nvPr>
        </p:nvSpPr>
        <p:spPr/>
        <p:txBody>
          <a:bodyPr/>
          <a:lstStyle/>
          <a:p>
            <a:endParaRPr lang="lt-LT"/>
          </a:p>
        </p:txBody>
      </p:sp>
      <p:sp>
        <p:nvSpPr>
          <p:cNvPr id="4" name="Datos vietos rezervavimo ženklas 3"/>
          <p:cNvSpPr>
            <a:spLocks noGrp="1"/>
          </p:cNvSpPr>
          <p:nvPr>
            <p:ph type="dt" sz="half" idx="10"/>
          </p:nvPr>
        </p:nvSpPr>
        <p:spPr/>
        <p:txBody>
          <a:bodyPr/>
          <a:lstStyle/>
          <a:p>
            <a:fld id="{04B87590-1C99-47EB-A84D-CB1DABD0A74A}" type="datetimeFigureOut">
              <a:rPr lang="lt-LT" smtClean="0"/>
              <a:pPr/>
              <a:t>2017-05-10</a:t>
            </a:fld>
            <a:endParaRPr lang="lt-LT"/>
          </a:p>
        </p:txBody>
      </p:sp>
      <p:sp>
        <p:nvSpPr>
          <p:cNvPr id="8" name="Tiesioji jungtis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as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as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kaidrės numerio vietos rezervavimo ženklas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191F1CCD-7AD7-4418-A994-23D5A0025AD3}" type="slidenum">
              <a:rPr lang="lt-LT" smtClean="0"/>
              <a:pPr/>
              <a:t>‹#›</a:t>
            </a:fld>
            <a:endParaRPr lang="lt-LT"/>
          </a:p>
        </p:txBody>
      </p:sp>
      <p:sp>
        <p:nvSpPr>
          <p:cNvPr id="2" name="Antraštė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lt-LT" smtClean="0"/>
              <a:t>Spustelėkite, jei norite keisite ruoš. pav. stilių</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bg>
      <p:bgRef idx="1001">
        <a:schemeClr val="bg2"/>
      </p:bgRef>
    </p:bg>
    <p:spTree>
      <p:nvGrpSpPr>
        <p:cNvPr id="1" name=""/>
        <p:cNvGrpSpPr/>
        <p:nvPr/>
      </p:nvGrpSpPr>
      <p:grpSpPr>
        <a:xfrm>
          <a:off x="0" y="0"/>
          <a:ext cx="0" cy="0"/>
          <a:chOff x="0" y="0"/>
          <a:chExt cx="0" cy="0"/>
        </a:xfrm>
      </p:grpSpPr>
      <p:sp>
        <p:nvSpPr>
          <p:cNvPr id="2" name="Antraštė 1"/>
          <p:cNvSpPr>
            <a:spLocks noGrp="1"/>
          </p:cNvSpPr>
          <p:nvPr>
            <p:ph type="title"/>
          </p:nvPr>
        </p:nvSpPr>
        <p:spPr>
          <a:xfrm>
            <a:off x="301752" y="228600"/>
            <a:ext cx="8534400" cy="758952"/>
          </a:xfrm>
        </p:spPr>
        <p:txBody>
          <a:bodyPr/>
          <a:lstStyle/>
          <a:p>
            <a:r>
              <a:rPr kumimoji="0" lang="lt-LT" smtClean="0"/>
              <a:t>Spustelėkite, jei norite keisite ruoš. pav. stilių</a:t>
            </a:r>
            <a:endParaRPr kumimoji="0" lang="en-US"/>
          </a:p>
        </p:txBody>
      </p:sp>
      <p:sp>
        <p:nvSpPr>
          <p:cNvPr id="5" name="Datos vietos rezervavimo ženklas 4"/>
          <p:cNvSpPr>
            <a:spLocks noGrp="1"/>
          </p:cNvSpPr>
          <p:nvPr>
            <p:ph type="dt" sz="half" idx="10"/>
          </p:nvPr>
        </p:nvSpPr>
        <p:spPr>
          <a:xfrm>
            <a:off x="5791200" y="6409944"/>
            <a:ext cx="3044952" cy="365760"/>
          </a:xfrm>
        </p:spPr>
        <p:txBody>
          <a:bodyPr/>
          <a:lstStyle/>
          <a:p>
            <a:fld id="{04B87590-1C99-47EB-A84D-CB1DABD0A74A}" type="datetimeFigureOut">
              <a:rPr lang="lt-LT" smtClean="0"/>
              <a:pPr/>
              <a:t>2017-05-10</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191F1CCD-7AD7-4418-A994-23D5A0025AD3}" type="slidenum">
              <a:rPr lang="lt-LT" smtClean="0"/>
              <a:pPr/>
              <a:t>‹#›</a:t>
            </a:fld>
            <a:endParaRPr lang="lt-LT"/>
          </a:p>
        </p:txBody>
      </p:sp>
      <p:sp>
        <p:nvSpPr>
          <p:cNvPr id="8" name="Tiesioji jungtis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Turinio vietos rezervavimo ženklas 9"/>
          <p:cNvSpPr>
            <a:spLocks noGrp="1"/>
          </p:cNvSpPr>
          <p:nvPr>
            <p:ph sz="half" idx="1"/>
          </p:nvPr>
        </p:nvSpPr>
        <p:spPr>
          <a:xfrm>
            <a:off x="301752" y="1371600"/>
            <a:ext cx="4038600" cy="4681728"/>
          </a:xfrm>
        </p:spPr>
        <p:txBody>
          <a:bodyPr/>
          <a:lstStyle>
            <a:lvl1pPr>
              <a:defRPr sz="2500"/>
            </a:lvl1pPr>
          </a:lstStyle>
          <a:p>
            <a:pPr lvl="0" eaLnBrk="1" latinLnBrk="0" hangingPunct="1"/>
            <a:r>
              <a:rPr lang="lt-LT" smtClean="0"/>
              <a:t>Spustelėkite ruošinio teksto stiliams keisti</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
        <p:nvSpPr>
          <p:cNvPr id="12" name="Turinio vietos rezervavimo ženklas 11"/>
          <p:cNvSpPr>
            <a:spLocks noGrp="1"/>
          </p:cNvSpPr>
          <p:nvPr>
            <p:ph sz="half" idx="2"/>
          </p:nvPr>
        </p:nvSpPr>
        <p:spPr>
          <a:xfrm>
            <a:off x="4800600" y="1371600"/>
            <a:ext cx="4038600" cy="4681728"/>
          </a:xfrm>
        </p:spPr>
        <p:txBody>
          <a:bodyPr/>
          <a:lstStyle>
            <a:lvl1pPr>
              <a:defRPr sz="2500"/>
            </a:lvl1pPr>
          </a:lstStyle>
          <a:p>
            <a:pPr lvl="0" eaLnBrk="1" latinLnBrk="0" hangingPunct="1"/>
            <a:r>
              <a:rPr lang="lt-LT" smtClean="0"/>
              <a:t>Spustelėkite ruošinio teksto stiliams keisti</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Lyginimas">
    <p:bg>
      <p:bgRef idx="1001">
        <a:schemeClr val="bg2"/>
      </p:bgRef>
    </p:bg>
    <p:spTree>
      <p:nvGrpSpPr>
        <p:cNvPr id="1" name=""/>
        <p:cNvGrpSpPr/>
        <p:nvPr/>
      </p:nvGrpSpPr>
      <p:grpSpPr>
        <a:xfrm>
          <a:off x="0" y="0"/>
          <a:ext cx="0" cy="0"/>
          <a:chOff x="0" y="0"/>
          <a:chExt cx="0" cy="0"/>
        </a:xfrm>
      </p:grpSpPr>
      <p:sp>
        <p:nvSpPr>
          <p:cNvPr id="10" name="Tiesioji jungtis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Stačiakampis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Stačiakampis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Stačiakampis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Stačiakampis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Stačiakampis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ačiakampis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ksto vietos rezervavimo ženklas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lt-LT" smtClean="0"/>
              <a:t>Spustelėkite ruošinio teksto stiliams keisti</a:t>
            </a:r>
          </a:p>
        </p:txBody>
      </p:sp>
      <p:sp>
        <p:nvSpPr>
          <p:cNvPr id="4" name="Teksto vietos rezervavimo ženklas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lt-LT" smtClean="0"/>
              <a:t>Spustelėkite ruošinio teksto stiliams keisti</a:t>
            </a:r>
          </a:p>
        </p:txBody>
      </p:sp>
      <p:sp>
        <p:nvSpPr>
          <p:cNvPr id="7" name="Datos vietos rezervavimo ženklas 6"/>
          <p:cNvSpPr>
            <a:spLocks noGrp="1"/>
          </p:cNvSpPr>
          <p:nvPr>
            <p:ph type="dt" sz="half" idx="10"/>
          </p:nvPr>
        </p:nvSpPr>
        <p:spPr/>
        <p:txBody>
          <a:bodyPr/>
          <a:lstStyle/>
          <a:p>
            <a:fld id="{04B87590-1C99-47EB-A84D-CB1DABD0A74A}" type="datetimeFigureOut">
              <a:rPr lang="lt-LT" smtClean="0"/>
              <a:pPr/>
              <a:t>2017-05-10</a:t>
            </a:fld>
            <a:endParaRPr lang="lt-LT"/>
          </a:p>
        </p:txBody>
      </p:sp>
      <p:sp>
        <p:nvSpPr>
          <p:cNvPr id="8" name="Poraštės vietos rezervavimo ženklas 7"/>
          <p:cNvSpPr>
            <a:spLocks noGrp="1"/>
          </p:cNvSpPr>
          <p:nvPr>
            <p:ph type="ftr" sz="quarter" idx="11"/>
          </p:nvPr>
        </p:nvSpPr>
        <p:spPr>
          <a:xfrm>
            <a:off x="304800" y="6409944"/>
            <a:ext cx="3581400" cy="365760"/>
          </a:xfrm>
        </p:spPr>
        <p:txBody>
          <a:bodyPr/>
          <a:lstStyle/>
          <a:p>
            <a:endParaRPr lang="lt-LT"/>
          </a:p>
        </p:txBody>
      </p:sp>
      <p:sp>
        <p:nvSpPr>
          <p:cNvPr id="15" name="Tiesioji jungtis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Stačiakampis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Turinio vietos rezervavimo ženklas 23"/>
          <p:cNvSpPr>
            <a:spLocks noGrp="1"/>
          </p:cNvSpPr>
          <p:nvPr>
            <p:ph sz="quarter" idx="2"/>
          </p:nvPr>
        </p:nvSpPr>
        <p:spPr>
          <a:xfrm>
            <a:off x="301752" y="2471383"/>
            <a:ext cx="4041648" cy="3818404"/>
          </a:xfrm>
        </p:spPr>
        <p:txBody>
          <a:bodyPr/>
          <a:lstStyle/>
          <a:p>
            <a:pPr lvl="0" eaLnBrk="1" latinLnBrk="0" hangingPunct="1"/>
            <a:r>
              <a:rPr lang="lt-LT" smtClean="0"/>
              <a:t>Spustelėkite ruošinio teksto stiliams keisti</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
        <p:nvSpPr>
          <p:cNvPr id="26" name="Turinio vietos rezervavimo ženklas 25"/>
          <p:cNvSpPr>
            <a:spLocks noGrp="1"/>
          </p:cNvSpPr>
          <p:nvPr>
            <p:ph sz="quarter" idx="4"/>
          </p:nvPr>
        </p:nvSpPr>
        <p:spPr>
          <a:xfrm>
            <a:off x="4800600" y="2471383"/>
            <a:ext cx="4038600" cy="3822192"/>
          </a:xfrm>
        </p:spPr>
        <p:txBody>
          <a:bodyPr/>
          <a:lstStyle/>
          <a:p>
            <a:pPr lvl="0" eaLnBrk="1" latinLnBrk="0" hangingPunct="1"/>
            <a:r>
              <a:rPr lang="lt-LT" smtClean="0"/>
              <a:t>Spustelėkite ruošinio teksto stiliams keisti</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
        <p:nvSpPr>
          <p:cNvPr id="25" name="Ovalas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as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kaidrės numerio vietos rezervavimo ženklas 8"/>
          <p:cNvSpPr>
            <a:spLocks noGrp="1"/>
          </p:cNvSpPr>
          <p:nvPr>
            <p:ph type="sldNum" sz="quarter" idx="12"/>
          </p:nvPr>
        </p:nvSpPr>
        <p:spPr>
          <a:xfrm>
            <a:off x="4343400" y="1042416"/>
            <a:ext cx="457200" cy="441325"/>
          </a:xfrm>
        </p:spPr>
        <p:txBody>
          <a:bodyPr/>
          <a:lstStyle>
            <a:lvl1pPr algn="ctr">
              <a:defRPr/>
            </a:lvl1pPr>
          </a:lstStyle>
          <a:p>
            <a:fld id="{191F1CCD-7AD7-4418-A994-23D5A0025AD3}" type="slidenum">
              <a:rPr lang="lt-LT" smtClean="0"/>
              <a:pPr/>
              <a:t>‹#›</a:t>
            </a:fld>
            <a:endParaRPr lang="lt-LT"/>
          </a:p>
        </p:txBody>
      </p:sp>
      <p:sp>
        <p:nvSpPr>
          <p:cNvPr id="23" name="Antraštė 22"/>
          <p:cNvSpPr>
            <a:spLocks noGrp="1"/>
          </p:cNvSpPr>
          <p:nvPr>
            <p:ph type="title"/>
          </p:nvPr>
        </p:nvSpPr>
        <p:spPr/>
        <p:txBody>
          <a:bodyPr rtlCol="0" anchor="b" anchorCtr="0"/>
          <a:lstStyle/>
          <a:p>
            <a:r>
              <a:rPr kumimoji="0" lang="lt-LT" smtClean="0"/>
              <a:t>Spustelėkite, jei norite keisite ruoš. pav. stilių</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kumimoji="0" lang="lt-LT" smtClean="0"/>
              <a:t>Spustelėkite, jei norite keisite ruoš. pav. stilių</a:t>
            </a:r>
            <a:endParaRPr kumimoji="0" lang="en-US"/>
          </a:p>
        </p:txBody>
      </p:sp>
      <p:sp>
        <p:nvSpPr>
          <p:cNvPr id="3" name="Datos vietos rezervavimo ženklas 2"/>
          <p:cNvSpPr>
            <a:spLocks noGrp="1"/>
          </p:cNvSpPr>
          <p:nvPr>
            <p:ph type="dt" sz="half" idx="10"/>
          </p:nvPr>
        </p:nvSpPr>
        <p:spPr/>
        <p:txBody>
          <a:bodyPr/>
          <a:lstStyle/>
          <a:p>
            <a:fld id="{04B87590-1C99-47EB-A84D-CB1DABD0A74A}" type="datetimeFigureOut">
              <a:rPr lang="lt-LT" smtClean="0"/>
              <a:pPr/>
              <a:t>2017-05-10</a:t>
            </a:fld>
            <a:endParaRPr lang="lt-LT"/>
          </a:p>
        </p:txBody>
      </p:sp>
      <p:sp>
        <p:nvSpPr>
          <p:cNvPr id="4" name="Poraštės vietos rezervavimo ženklas 3"/>
          <p:cNvSpPr>
            <a:spLocks noGrp="1"/>
          </p:cNvSpPr>
          <p:nvPr>
            <p:ph type="ftr" sz="quarter" idx="11"/>
          </p:nvPr>
        </p:nvSpPr>
        <p:spPr/>
        <p:txBody>
          <a:bodyPr/>
          <a:lstStyle/>
          <a:p>
            <a:endParaRPr lang="lt-LT"/>
          </a:p>
        </p:txBody>
      </p:sp>
      <p:sp>
        <p:nvSpPr>
          <p:cNvPr id="5" name="Skaidrės numerio vietos rezervavimo ženklas 4"/>
          <p:cNvSpPr>
            <a:spLocks noGrp="1"/>
          </p:cNvSpPr>
          <p:nvPr>
            <p:ph type="sldNum" sz="quarter" idx="12"/>
          </p:nvPr>
        </p:nvSpPr>
        <p:spPr>
          <a:xfrm>
            <a:off x="4343400" y="1036020"/>
            <a:ext cx="457200" cy="441325"/>
          </a:xfrm>
        </p:spPr>
        <p:txBody>
          <a:bodyPr/>
          <a:lstStyle/>
          <a:p>
            <a:fld id="{191F1CCD-7AD7-4418-A994-23D5A0025AD3}" type="slidenum">
              <a:rPr lang="lt-LT" smtClean="0"/>
              <a:pPr/>
              <a:t>‹#›</a:t>
            </a:fld>
            <a:endParaRPr lang="lt-L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uščia">
    <p:spTree>
      <p:nvGrpSpPr>
        <p:cNvPr id="1" name=""/>
        <p:cNvGrpSpPr/>
        <p:nvPr/>
      </p:nvGrpSpPr>
      <p:grpSpPr>
        <a:xfrm>
          <a:off x="0" y="0"/>
          <a:ext cx="0" cy="0"/>
          <a:chOff x="0" y="0"/>
          <a:chExt cx="0" cy="0"/>
        </a:xfrm>
      </p:grpSpPr>
      <p:sp>
        <p:nvSpPr>
          <p:cNvPr id="7" name="Stačiakampis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Stačiakampis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Stačiakampis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tačiakampis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Stačiakampis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Stačiakampis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os vietos rezervavimo ženklas 1"/>
          <p:cNvSpPr>
            <a:spLocks noGrp="1"/>
          </p:cNvSpPr>
          <p:nvPr>
            <p:ph type="dt" sz="half" idx="10"/>
          </p:nvPr>
        </p:nvSpPr>
        <p:spPr/>
        <p:txBody>
          <a:bodyPr/>
          <a:lstStyle/>
          <a:p>
            <a:fld id="{04B87590-1C99-47EB-A84D-CB1DABD0A74A}" type="datetimeFigureOut">
              <a:rPr lang="lt-LT" smtClean="0"/>
              <a:pPr/>
              <a:t>2017-05-10</a:t>
            </a:fld>
            <a:endParaRPr lang="lt-LT"/>
          </a:p>
        </p:txBody>
      </p:sp>
      <p:sp>
        <p:nvSpPr>
          <p:cNvPr id="3" name="Poraštės vietos rezervavimo ženklas 2"/>
          <p:cNvSpPr>
            <a:spLocks noGrp="1"/>
          </p:cNvSpPr>
          <p:nvPr>
            <p:ph type="ftr" sz="quarter" idx="11"/>
          </p:nvPr>
        </p:nvSpPr>
        <p:spPr/>
        <p:txBody>
          <a:bodyPr/>
          <a:lstStyle/>
          <a:p>
            <a:endParaRPr lang="lt-LT"/>
          </a:p>
        </p:txBody>
      </p:sp>
      <p:sp>
        <p:nvSpPr>
          <p:cNvPr id="4" name="Skaidrės numerio vietos rezervavimo ženklas 3"/>
          <p:cNvSpPr>
            <a:spLocks noGrp="1"/>
          </p:cNvSpPr>
          <p:nvPr>
            <p:ph type="sldNum" sz="quarter" idx="12"/>
          </p:nvPr>
        </p:nvSpPr>
        <p:spPr>
          <a:xfrm>
            <a:off x="4267200" y="6324600"/>
            <a:ext cx="609600" cy="441324"/>
          </a:xfrm>
        </p:spPr>
        <p:txBody>
          <a:bodyPr/>
          <a:lstStyle>
            <a:lvl1pPr>
              <a:defRPr>
                <a:solidFill>
                  <a:srgbClr val="FFFFFF"/>
                </a:solidFill>
              </a:defRPr>
            </a:lvl1pPr>
          </a:lstStyle>
          <a:p>
            <a:fld id="{191F1CCD-7AD7-4418-A994-23D5A0025AD3}" type="slidenum">
              <a:rPr lang="lt-LT" smtClean="0"/>
              <a:pPr/>
              <a:t>‹#›</a:t>
            </a:fld>
            <a:endParaRPr lang="lt-L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urinys ir antraštė">
    <p:bg>
      <p:bgRef idx="1001">
        <a:schemeClr val="bg1"/>
      </p:bgRef>
    </p:bg>
    <p:spTree>
      <p:nvGrpSpPr>
        <p:cNvPr id="1" name=""/>
        <p:cNvGrpSpPr/>
        <p:nvPr/>
      </p:nvGrpSpPr>
      <p:grpSpPr>
        <a:xfrm>
          <a:off x="0" y="0"/>
          <a:ext cx="0" cy="0"/>
          <a:chOff x="0" y="0"/>
          <a:chExt cx="0" cy="0"/>
        </a:xfrm>
      </p:grpSpPr>
      <p:sp>
        <p:nvSpPr>
          <p:cNvPr id="19" name="Stačiakampis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Stačiakampis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Stačiakampis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Stačiakampis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Stačiakampis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Stačiakampis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Antraštė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lt-LT" smtClean="0"/>
              <a:t>Spustelėkite, jei norite keisite ruoš. pav. stilių</a:t>
            </a:r>
            <a:endParaRPr kumimoji="0" lang="en-US"/>
          </a:p>
        </p:txBody>
      </p:sp>
      <p:sp>
        <p:nvSpPr>
          <p:cNvPr id="3" name="Teksto vietos rezervavimo ženklas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lt-LT" smtClean="0"/>
              <a:t>Spustelėkite ruošinio teksto stiliams keisti</a:t>
            </a:r>
          </a:p>
        </p:txBody>
      </p:sp>
      <p:sp>
        <p:nvSpPr>
          <p:cNvPr id="8" name="Stačiakampis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Tiesioji jungtis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Turinio vietos rezervavimo ženklas 19"/>
          <p:cNvSpPr>
            <a:spLocks noGrp="1"/>
          </p:cNvSpPr>
          <p:nvPr>
            <p:ph sz="quarter" idx="1"/>
          </p:nvPr>
        </p:nvSpPr>
        <p:spPr>
          <a:xfrm>
            <a:off x="3124200" y="685800"/>
            <a:ext cx="5638800" cy="5410200"/>
          </a:xfrm>
        </p:spPr>
        <p:txBody>
          <a:bodyPr/>
          <a:lstStyle/>
          <a:p>
            <a:pPr lvl="0" eaLnBrk="1" latinLnBrk="0" hangingPunct="1"/>
            <a:r>
              <a:rPr lang="lt-LT" smtClean="0"/>
              <a:t>Spustelėkite ruošinio teksto stiliams keisti</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
        <p:nvSpPr>
          <p:cNvPr id="10" name="Ovalas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as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kaidrės numerio vietos rezervavimo ženklas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191F1CCD-7AD7-4418-A994-23D5A0025AD3}" type="slidenum">
              <a:rPr lang="lt-LT" smtClean="0"/>
              <a:pPr/>
              <a:t>‹#›</a:t>
            </a:fld>
            <a:endParaRPr lang="lt-LT"/>
          </a:p>
        </p:txBody>
      </p:sp>
      <p:sp>
        <p:nvSpPr>
          <p:cNvPr id="21" name="Stačiakampis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os vietos rezervavimo ženklas 4"/>
          <p:cNvSpPr>
            <a:spLocks noGrp="1"/>
          </p:cNvSpPr>
          <p:nvPr>
            <p:ph type="dt" sz="half" idx="10"/>
          </p:nvPr>
        </p:nvSpPr>
        <p:spPr/>
        <p:txBody>
          <a:bodyPr/>
          <a:lstStyle/>
          <a:p>
            <a:fld id="{04B87590-1C99-47EB-A84D-CB1DABD0A74A}" type="datetimeFigureOut">
              <a:rPr lang="lt-LT" smtClean="0"/>
              <a:pPr/>
              <a:t>2017-05-10</a:t>
            </a:fld>
            <a:endParaRPr lang="lt-LT"/>
          </a:p>
        </p:txBody>
      </p:sp>
      <p:sp>
        <p:nvSpPr>
          <p:cNvPr id="6" name="Poraštės vietos rezervavimo ženklas 5"/>
          <p:cNvSpPr>
            <a:spLocks noGrp="1"/>
          </p:cNvSpPr>
          <p:nvPr>
            <p:ph type="ftr" sz="quarter" idx="11"/>
          </p:nvPr>
        </p:nvSpPr>
        <p:spPr>
          <a:xfrm>
            <a:off x="301752" y="6410848"/>
            <a:ext cx="3383280" cy="365760"/>
          </a:xfrm>
        </p:spPr>
        <p:txBody>
          <a:bodyPr/>
          <a:lstStyle/>
          <a:p>
            <a:endParaRPr lang="lt-LT"/>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aveikslėlis ir antraštė">
    <p:spTree>
      <p:nvGrpSpPr>
        <p:cNvPr id="1" name=""/>
        <p:cNvGrpSpPr/>
        <p:nvPr/>
      </p:nvGrpSpPr>
      <p:grpSpPr>
        <a:xfrm>
          <a:off x="0" y="0"/>
          <a:ext cx="0" cy="0"/>
          <a:chOff x="0" y="0"/>
          <a:chExt cx="0" cy="0"/>
        </a:xfrm>
      </p:grpSpPr>
      <p:sp>
        <p:nvSpPr>
          <p:cNvPr id="21" name="Tiesioji jungtis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Stačiakampis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Stačiakampis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Stačiakampis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Stačiakampis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Stačiakampis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Stačiakampis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Stačiakampis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as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as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kaidrės numerio vietos rezervavimo ženklas 6"/>
          <p:cNvSpPr>
            <a:spLocks noGrp="1"/>
          </p:cNvSpPr>
          <p:nvPr>
            <p:ph type="sldNum" sz="quarter" idx="12"/>
          </p:nvPr>
        </p:nvSpPr>
        <p:spPr>
          <a:xfrm>
            <a:off x="1371600" y="312738"/>
            <a:ext cx="457200" cy="441325"/>
          </a:xfrm>
        </p:spPr>
        <p:txBody>
          <a:bodyPr/>
          <a:lstStyle/>
          <a:p>
            <a:fld id="{191F1CCD-7AD7-4418-A994-23D5A0025AD3}" type="slidenum">
              <a:rPr lang="lt-LT" smtClean="0"/>
              <a:pPr/>
              <a:t>‹#›</a:t>
            </a:fld>
            <a:endParaRPr lang="lt-LT"/>
          </a:p>
        </p:txBody>
      </p:sp>
      <p:sp>
        <p:nvSpPr>
          <p:cNvPr id="2" name="Antraštė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lt-LT" smtClean="0"/>
              <a:t>Spustelėkite, jei norite keisite ruoš. pav. stilių</a:t>
            </a:r>
            <a:endParaRPr kumimoji="0" lang="en-US"/>
          </a:p>
        </p:txBody>
      </p:sp>
      <p:sp>
        <p:nvSpPr>
          <p:cNvPr id="3" name="Paveikslėlio vietos rezervavimo ženklas 2"/>
          <p:cNvSpPr>
            <a:spLocks noGrp="1"/>
          </p:cNvSpPr>
          <p:nvPr>
            <p:ph type="pic" idx="1"/>
          </p:nvPr>
        </p:nvSpPr>
        <p:spPr>
          <a:xfrm>
            <a:off x="3000375" y="609600"/>
            <a:ext cx="5867400" cy="4267200"/>
          </a:xfrm>
        </p:spPr>
        <p:txBody>
          <a:bodyPr/>
          <a:lstStyle>
            <a:lvl1pPr marL="0" indent="0">
              <a:buNone/>
              <a:defRPr sz="3200"/>
            </a:lvl1pPr>
          </a:lstStyle>
          <a:p>
            <a:r>
              <a:rPr kumimoji="0" lang="lt-LT" smtClean="0"/>
              <a:t>Spustelėkite piktogramą, jei norite įtraukti paveikslėlį</a:t>
            </a:r>
            <a:endParaRPr kumimoji="0" lang="en-US" dirty="0"/>
          </a:p>
        </p:txBody>
      </p:sp>
      <p:sp>
        <p:nvSpPr>
          <p:cNvPr id="4" name="Teksto vietos rezervavimo ženklas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lt-LT" smtClean="0"/>
              <a:t>Spustelėkite ruošinio teksto stiliams keisti</a:t>
            </a:r>
          </a:p>
        </p:txBody>
      </p:sp>
      <p:sp>
        <p:nvSpPr>
          <p:cNvPr id="22" name="Stačiakampis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os vietos rezervavimo ženklas 4"/>
          <p:cNvSpPr>
            <a:spLocks noGrp="1"/>
          </p:cNvSpPr>
          <p:nvPr>
            <p:ph type="dt" sz="half" idx="10"/>
          </p:nvPr>
        </p:nvSpPr>
        <p:spPr>
          <a:xfrm>
            <a:off x="5788152" y="6404984"/>
            <a:ext cx="3044952" cy="365760"/>
          </a:xfrm>
        </p:spPr>
        <p:txBody>
          <a:bodyPr/>
          <a:lstStyle/>
          <a:p>
            <a:fld id="{04B87590-1C99-47EB-A84D-CB1DABD0A74A}" type="datetimeFigureOut">
              <a:rPr lang="lt-LT" smtClean="0"/>
              <a:pPr/>
              <a:t>2017-05-10</a:t>
            </a:fld>
            <a:endParaRPr lang="lt-LT"/>
          </a:p>
        </p:txBody>
      </p:sp>
      <p:sp>
        <p:nvSpPr>
          <p:cNvPr id="6" name="Poraštės vietos rezervavimo ženklas 5"/>
          <p:cNvSpPr>
            <a:spLocks noGrp="1"/>
          </p:cNvSpPr>
          <p:nvPr>
            <p:ph type="ftr" sz="quarter" idx="11"/>
          </p:nvPr>
        </p:nvSpPr>
        <p:spPr>
          <a:xfrm>
            <a:off x="301752" y="6410848"/>
            <a:ext cx="3584448" cy="365760"/>
          </a:xfrm>
        </p:spPr>
        <p:txBody>
          <a:bodyPr/>
          <a:lstStyle/>
          <a:p>
            <a:endParaRPr lang="lt-L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tačiakampis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Stačiakampis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Stačiakampis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Stačiakampis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tačiakampis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os vietos rezervavimo ženklas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04B87590-1C99-47EB-A84D-CB1DABD0A74A}" type="datetimeFigureOut">
              <a:rPr lang="lt-LT" smtClean="0"/>
              <a:pPr/>
              <a:t>2017-05-10</a:t>
            </a:fld>
            <a:endParaRPr lang="lt-LT"/>
          </a:p>
        </p:txBody>
      </p:sp>
      <p:sp>
        <p:nvSpPr>
          <p:cNvPr id="3" name="Poraštės vietos rezervavimo ženklas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lt-LT"/>
          </a:p>
        </p:txBody>
      </p:sp>
      <p:sp>
        <p:nvSpPr>
          <p:cNvPr id="8" name="Stačiakampis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Tiesioji jungtis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as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as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kaidrės numerio vietos rezervavimo ženklas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191F1CCD-7AD7-4418-A994-23D5A0025AD3}" type="slidenum">
              <a:rPr lang="lt-LT" smtClean="0"/>
              <a:pPr/>
              <a:t>‹#›</a:t>
            </a:fld>
            <a:endParaRPr lang="lt-LT"/>
          </a:p>
        </p:txBody>
      </p:sp>
      <p:sp>
        <p:nvSpPr>
          <p:cNvPr id="22" name="Pavadinimo vietos rezervavimo ženklas 21"/>
          <p:cNvSpPr>
            <a:spLocks noGrp="1"/>
          </p:cNvSpPr>
          <p:nvPr>
            <p:ph type="title"/>
          </p:nvPr>
        </p:nvSpPr>
        <p:spPr>
          <a:xfrm>
            <a:off x="301752" y="228600"/>
            <a:ext cx="8534400" cy="758952"/>
          </a:xfrm>
          <a:prstGeom prst="rect">
            <a:avLst/>
          </a:prstGeom>
        </p:spPr>
        <p:txBody>
          <a:bodyPr vert="horz" anchor="b">
            <a:normAutofit/>
          </a:bodyPr>
          <a:lstStyle/>
          <a:p>
            <a:r>
              <a:rPr kumimoji="0" lang="lt-LT" smtClean="0"/>
              <a:t>Spustelėkite, jei norite keisite ruoš. pav. stilių</a:t>
            </a:r>
            <a:endParaRPr kumimoji="0" lang="en-US"/>
          </a:p>
        </p:txBody>
      </p:sp>
      <p:sp>
        <p:nvSpPr>
          <p:cNvPr id="13" name="Teksto vietos rezervavimo ženklas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lt-LT" smtClean="0"/>
              <a:t>Spustelėkite ruošinio teksto stiliams keisti</a:t>
            </a:r>
          </a:p>
          <a:p>
            <a:pPr lvl="1" eaLnBrk="1" latinLnBrk="0" hangingPunct="1"/>
            <a:r>
              <a:rPr kumimoji="0" lang="lt-LT" smtClean="0"/>
              <a:t>Antras lygmuo</a:t>
            </a:r>
          </a:p>
          <a:p>
            <a:pPr lvl="2" eaLnBrk="1" latinLnBrk="0" hangingPunct="1"/>
            <a:r>
              <a:rPr kumimoji="0" lang="lt-LT" smtClean="0"/>
              <a:t>Trečias lygmuo</a:t>
            </a:r>
          </a:p>
          <a:p>
            <a:pPr lvl="3" eaLnBrk="1" latinLnBrk="0" hangingPunct="1"/>
            <a:r>
              <a:rPr kumimoji="0" lang="lt-LT" smtClean="0"/>
              <a:t>Ketvirtas lygmuo</a:t>
            </a:r>
          </a:p>
          <a:p>
            <a:pPr lvl="4" eaLnBrk="1" latinLnBrk="0" hangingPunct="1"/>
            <a:r>
              <a:rPr kumimoji="0" lang="lt-LT" smtClean="0"/>
              <a:t>Penktas lygmuo</a:t>
            </a:r>
            <a:endParaRPr kumimoji="0"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slideshare.net/tagre/animals-in-lithuania"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slideshare.net/tagre/forests-48158648"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slideshare.net/tagre/trees-in-festivals-of-lithuania"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pvIR3fH06Gg&amp;feature=youtu.be" TargetMode="External"/><Relationship Id="rId2" Type="http://schemas.openxmlformats.org/officeDocument/2006/relationships/hyperlink" Target="https://www.youtube.com/watch?v=bfB3_TfOKtM&amp;feature=youtu.be" TargetMode="External"/><Relationship Id="rId1" Type="http://schemas.openxmlformats.org/officeDocument/2006/relationships/slideLayout" Target="../slideLayouts/slideLayout2.xml"/><Relationship Id="rId4" Type="http://schemas.openxmlformats.org/officeDocument/2006/relationships/hyperlink" Target="http://tagre.edu.glogster.com/mokykla/"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kazluruda.info/2015/04/27/pirmieji-sveciai-musu-mokykloje-projektas-musu-miskai-musu-ateitis-tesiasi/" TargetMode="External"/><Relationship Id="rId2" Type="http://schemas.openxmlformats.org/officeDocument/2006/relationships/hyperlink" Target="http://www.kazluruda.info/2014/10/06/tarptautinis-erasmus-projektas-kazlu-rudos-pagrindineje-mokykloje/" TargetMode="External"/><Relationship Id="rId1" Type="http://schemas.openxmlformats.org/officeDocument/2006/relationships/slideLayout" Target="../slideLayouts/slideLayout2.xml"/><Relationship Id="rId4" Type="http://schemas.openxmlformats.org/officeDocument/2006/relationships/hyperlink" Target="http://www.sac.smm.lt/rpastas.php?id=1294"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hyperlink" Target="http://www.slideshare.net/tagre/herbariumai" TargetMode="Externa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4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krpagrindine.lt/erasmus-musu-miskai-musu-ateitis/"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5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5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5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5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5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5" Type="http://schemas.openxmlformats.org/officeDocument/2006/relationships/image" Target="../media/image127.jpeg"/><Relationship Id="rId4" Type="http://schemas.openxmlformats.org/officeDocument/2006/relationships/image" Target="../media/image126.jpeg"/></Relationships>
</file>

<file path=ppt/slides/_rels/slide5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5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34.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 Id="rId5" Type="http://schemas.openxmlformats.org/officeDocument/2006/relationships/image" Target="../media/image139.jpeg"/><Relationship Id="rId4" Type="http://schemas.openxmlformats.org/officeDocument/2006/relationships/image" Target="../media/image138.jpeg"/></Relationships>
</file>

<file path=ppt/slides/_rels/slide6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6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6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6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 Id="rId5" Type="http://schemas.openxmlformats.org/officeDocument/2006/relationships/image" Target="../media/image157.jpeg"/><Relationship Id="rId4" Type="http://schemas.openxmlformats.org/officeDocument/2006/relationships/image" Target="../media/image156.jpeg"/></Relationships>
</file>

<file path=ppt/slides/_rels/slide67.xml.rels><?xml version="1.0" encoding="UTF-8" standalone="yes"?>
<Relationships xmlns="http://schemas.openxmlformats.org/package/2006/relationships"><Relationship Id="rId3" Type="http://schemas.openxmlformats.org/officeDocument/2006/relationships/image" Target="../media/image159.jpeg"/><Relationship Id="rId7" Type="http://schemas.openxmlformats.org/officeDocument/2006/relationships/image" Target="../media/image163.jpeg"/><Relationship Id="rId2" Type="http://schemas.openxmlformats.org/officeDocument/2006/relationships/image" Target="../media/image158.jpeg"/><Relationship Id="rId1" Type="http://schemas.openxmlformats.org/officeDocument/2006/relationships/slideLayout" Target="../slideLayouts/slideLayout2.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6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71.jpeg"/><Relationship Id="rId2" Type="http://schemas.openxmlformats.org/officeDocument/2006/relationships/image" Target="../media/image166.jpeg"/><Relationship Id="rId1" Type="http://schemas.openxmlformats.org/officeDocument/2006/relationships/slideLayout" Target="../slideLayouts/slideLayout2.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73.jpeg"/><Relationship Id="rId7" Type="http://schemas.openxmlformats.org/officeDocument/2006/relationships/image" Target="../media/image177.jpeg"/><Relationship Id="rId2" Type="http://schemas.openxmlformats.org/officeDocument/2006/relationships/image" Target="../media/image172.jpeg"/><Relationship Id="rId1" Type="http://schemas.openxmlformats.org/officeDocument/2006/relationships/slideLayout" Target="../slideLayouts/slideLayout2.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s>
</file>

<file path=ppt/slides/_rels/slide7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xml"/><Relationship Id="rId5" Type="http://schemas.openxmlformats.org/officeDocument/2006/relationships/image" Target="../media/image181.jpeg"/><Relationship Id="rId4" Type="http://schemas.openxmlformats.org/officeDocument/2006/relationships/image" Target="../media/image180.jpeg"/></Relationships>
</file>

<file path=ppt/slides/_rels/slide7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187.jpeg"/><Relationship Id="rId7" Type="http://schemas.openxmlformats.org/officeDocument/2006/relationships/image" Target="../media/image191.jpeg"/><Relationship Id="rId2" Type="http://schemas.openxmlformats.org/officeDocument/2006/relationships/image" Target="../media/image186.jpeg"/><Relationship Id="rId1" Type="http://schemas.openxmlformats.org/officeDocument/2006/relationships/slideLayout" Target="../slideLayouts/slideLayout2.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3"/>
          <p:cNvSpPr>
            <a:spLocks noGrp="1"/>
          </p:cNvSpPr>
          <p:nvPr>
            <p:ph type="title"/>
          </p:nvPr>
        </p:nvSpPr>
        <p:spPr/>
        <p:txBody>
          <a:bodyPr/>
          <a:lstStyle/>
          <a:p>
            <a:r>
              <a:rPr lang="lt-LT" b="1" dirty="0" smtClean="0"/>
              <a:t>OUR FORESTS – OUR FUTURE </a:t>
            </a:r>
            <a:endParaRPr lang="lt-LT" b="1" dirty="0"/>
          </a:p>
        </p:txBody>
      </p:sp>
      <p:pic>
        <p:nvPicPr>
          <p:cNvPr id="2050" name="Picture 2" descr="C:\Users\LINA\Documents\Projektai\Tarptautiniai projektai\Erasmus\Logo Our Forests - Our Future.png"/>
          <p:cNvPicPr>
            <a:picLocks noGrp="1" noChangeAspect="1" noChangeArrowheads="1"/>
          </p:cNvPicPr>
          <p:nvPr>
            <p:ph sz="quarter" idx="1"/>
          </p:nvPr>
        </p:nvPicPr>
        <p:blipFill>
          <a:blip r:embed="rId2" cstate="print"/>
          <a:srcRect/>
          <a:stretch>
            <a:fillRect/>
          </a:stretch>
        </p:blipFill>
        <p:spPr bwMode="auto">
          <a:xfrm>
            <a:off x="8143900" y="285728"/>
            <a:ext cx="677989" cy="955662"/>
          </a:xfrm>
          <a:prstGeom prst="rect">
            <a:avLst/>
          </a:prstGeom>
          <a:noFill/>
        </p:spPr>
      </p:pic>
      <p:sp>
        <p:nvSpPr>
          <p:cNvPr id="7" name="TextBox 6"/>
          <p:cNvSpPr txBox="1"/>
          <p:nvPr/>
        </p:nvSpPr>
        <p:spPr>
          <a:xfrm>
            <a:off x="357158" y="1643050"/>
            <a:ext cx="8643998" cy="4031873"/>
          </a:xfrm>
          <a:prstGeom prst="rect">
            <a:avLst/>
          </a:prstGeom>
          <a:noFill/>
        </p:spPr>
        <p:txBody>
          <a:bodyPr wrap="square" rtlCol="0">
            <a:spAutoFit/>
          </a:bodyPr>
          <a:lstStyle/>
          <a:p>
            <a:pPr algn="ctr"/>
            <a:r>
              <a:rPr lang="lt-LT" sz="4000" b="1" dirty="0" smtClean="0">
                <a:solidFill>
                  <a:schemeClr val="bg2">
                    <a:lumMod val="50000"/>
                  </a:schemeClr>
                </a:solidFill>
              </a:rPr>
              <a:t>Kazlų Rūdos pagrindinė mokykla</a:t>
            </a:r>
          </a:p>
          <a:p>
            <a:pPr algn="ctr"/>
            <a:endParaRPr lang="lt-LT" sz="4000" b="1" dirty="0" smtClean="0">
              <a:solidFill>
                <a:schemeClr val="bg2">
                  <a:lumMod val="50000"/>
                </a:schemeClr>
              </a:solidFill>
            </a:endParaRPr>
          </a:p>
          <a:p>
            <a:pPr algn="ctr"/>
            <a:endParaRPr lang="lt-LT" sz="4000" b="1" dirty="0" smtClean="0">
              <a:solidFill>
                <a:schemeClr val="bg2">
                  <a:lumMod val="50000"/>
                </a:schemeClr>
              </a:solidFill>
            </a:endParaRPr>
          </a:p>
          <a:p>
            <a:pPr algn="ctr"/>
            <a:r>
              <a:rPr lang="lt-LT" sz="4000" b="1" dirty="0" err="1" smtClean="0">
                <a:solidFill>
                  <a:schemeClr val="bg2">
                    <a:lumMod val="50000"/>
                  </a:schemeClr>
                </a:solidFill>
              </a:rPr>
              <a:t>The</a:t>
            </a:r>
            <a:r>
              <a:rPr lang="lt-LT" sz="4000" b="1" dirty="0" smtClean="0">
                <a:solidFill>
                  <a:schemeClr val="bg2">
                    <a:lumMod val="50000"/>
                  </a:schemeClr>
                </a:solidFill>
              </a:rPr>
              <a:t> </a:t>
            </a:r>
            <a:r>
              <a:rPr lang="lt-LT" sz="4000" b="1" dirty="0" err="1" smtClean="0">
                <a:solidFill>
                  <a:schemeClr val="bg2">
                    <a:lumMod val="50000"/>
                  </a:schemeClr>
                </a:solidFill>
              </a:rPr>
              <a:t>first</a:t>
            </a:r>
            <a:r>
              <a:rPr lang="lt-LT" sz="4000" b="1" dirty="0" smtClean="0">
                <a:solidFill>
                  <a:schemeClr val="bg2">
                    <a:lumMod val="50000"/>
                  </a:schemeClr>
                </a:solidFill>
              </a:rPr>
              <a:t> </a:t>
            </a:r>
            <a:r>
              <a:rPr lang="lt-LT" sz="4000" b="1" dirty="0" err="1" smtClean="0">
                <a:solidFill>
                  <a:schemeClr val="bg2">
                    <a:lumMod val="50000"/>
                  </a:schemeClr>
                </a:solidFill>
              </a:rPr>
              <a:t>year</a:t>
            </a:r>
            <a:r>
              <a:rPr lang="lt-LT" sz="4000" b="1" dirty="0" smtClean="0">
                <a:solidFill>
                  <a:schemeClr val="bg2">
                    <a:lumMod val="50000"/>
                  </a:schemeClr>
                </a:solidFill>
              </a:rPr>
              <a:t> </a:t>
            </a:r>
            <a:r>
              <a:rPr lang="lt-LT" sz="4000" b="1" dirty="0" err="1" smtClean="0">
                <a:solidFill>
                  <a:schemeClr val="bg2">
                    <a:lumMod val="50000"/>
                  </a:schemeClr>
                </a:solidFill>
              </a:rPr>
              <a:t>of</a:t>
            </a:r>
            <a:r>
              <a:rPr lang="lt-LT" sz="4000" b="1" dirty="0" smtClean="0">
                <a:solidFill>
                  <a:schemeClr val="bg2">
                    <a:lumMod val="50000"/>
                  </a:schemeClr>
                </a:solidFill>
              </a:rPr>
              <a:t> </a:t>
            </a:r>
            <a:r>
              <a:rPr lang="lt-LT" sz="4000" b="1" dirty="0" err="1" smtClean="0">
                <a:solidFill>
                  <a:schemeClr val="bg2">
                    <a:lumMod val="50000"/>
                  </a:schemeClr>
                </a:solidFill>
              </a:rPr>
              <a:t>the</a:t>
            </a:r>
            <a:r>
              <a:rPr lang="lt-LT" sz="4000" b="1" dirty="0" smtClean="0">
                <a:solidFill>
                  <a:schemeClr val="bg2">
                    <a:lumMod val="50000"/>
                  </a:schemeClr>
                </a:solidFill>
              </a:rPr>
              <a:t> </a:t>
            </a:r>
            <a:r>
              <a:rPr lang="lt-LT" sz="4000" b="1" dirty="0" err="1" smtClean="0">
                <a:solidFill>
                  <a:schemeClr val="bg2">
                    <a:lumMod val="50000"/>
                  </a:schemeClr>
                </a:solidFill>
              </a:rPr>
              <a:t>project</a:t>
            </a:r>
            <a:endParaRPr lang="lt-LT" sz="4000" b="1" dirty="0" smtClean="0">
              <a:solidFill>
                <a:schemeClr val="bg2">
                  <a:lumMod val="50000"/>
                </a:schemeClr>
              </a:solidFill>
            </a:endParaRPr>
          </a:p>
          <a:p>
            <a:pPr algn="ctr"/>
            <a:endParaRPr lang="lt-LT" sz="1600" b="1" dirty="0" smtClean="0">
              <a:solidFill>
                <a:schemeClr val="bg2">
                  <a:lumMod val="50000"/>
                </a:schemeClr>
              </a:solidFill>
            </a:endParaRPr>
          </a:p>
          <a:p>
            <a:pPr algn="ctr"/>
            <a:r>
              <a:rPr lang="lt-LT" sz="4000" b="1" dirty="0" smtClean="0">
                <a:solidFill>
                  <a:schemeClr val="bg2">
                    <a:lumMod val="50000"/>
                  </a:schemeClr>
                </a:solidFill>
              </a:rPr>
              <a:t>2014-2015</a:t>
            </a:r>
            <a:endParaRPr lang="lt-LT" sz="4000" b="1" dirty="0">
              <a:solidFill>
                <a:schemeClr val="bg2">
                  <a:lumMod val="50000"/>
                </a:schemeClr>
              </a:solidFill>
            </a:endParaRPr>
          </a:p>
        </p:txBody>
      </p:sp>
      <p:pic>
        <p:nvPicPr>
          <p:cNvPr id="8" name="Paveikslėlis 7" descr="Kazlų_Rūdos_pagr._m.jpg"/>
          <p:cNvPicPr>
            <a:picLocks noChangeAspect="1"/>
          </p:cNvPicPr>
          <p:nvPr/>
        </p:nvPicPr>
        <p:blipFill>
          <a:blip r:embed="rId3" cstate="print"/>
          <a:stretch>
            <a:fillRect/>
          </a:stretch>
        </p:blipFill>
        <p:spPr>
          <a:xfrm>
            <a:off x="4143372" y="3000372"/>
            <a:ext cx="794013" cy="104475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p:spPr>
        <p:txBody>
          <a:bodyPr>
            <a:normAutofit/>
          </a:bodyPr>
          <a:lstStyle/>
          <a:p>
            <a:pPr algn="ctr"/>
            <a:r>
              <a:rPr lang="lt-LT" b="1" dirty="0" smtClean="0">
                <a:solidFill>
                  <a:schemeClr val="tx2">
                    <a:lumMod val="75000"/>
                  </a:schemeClr>
                </a:solidFill>
              </a:rPr>
              <a:t>Visiting a fire station</a:t>
            </a:r>
            <a:endParaRPr lang="en-US" b="1" dirty="0">
              <a:solidFill>
                <a:schemeClr val="tx2">
                  <a:lumMod val="75000"/>
                </a:schemeClr>
              </a:solidFill>
            </a:endParaRPr>
          </a:p>
        </p:txBody>
      </p:sp>
      <p:pic>
        <p:nvPicPr>
          <p:cNvPr id="4" name="Picture 3" descr="C:\Projects\Comenius 2011-13\Comenius II\2013-2014\renginių foto\Koliažai\gaisrinė.jpg"/>
          <p:cNvPicPr/>
          <p:nvPr/>
        </p:nvPicPr>
        <p:blipFill>
          <a:blip r:embed="rId2" cstate="print"/>
          <a:srcRect/>
          <a:stretch>
            <a:fillRect/>
          </a:stretch>
        </p:blipFill>
        <p:spPr bwMode="auto">
          <a:xfrm>
            <a:off x="1214414" y="1643050"/>
            <a:ext cx="6786610" cy="47863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142852"/>
            <a:ext cx="8229600" cy="857256"/>
          </a:xfrm>
        </p:spPr>
        <p:txBody>
          <a:bodyPr>
            <a:normAutofit/>
          </a:bodyPr>
          <a:lstStyle/>
          <a:p>
            <a:pPr algn="ctr"/>
            <a:r>
              <a:rPr lang="en-GB" sz="4000" b="1" dirty="0">
                <a:solidFill>
                  <a:schemeClr val="tx2">
                    <a:lumMod val="75000"/>
                  </a:schemeClr>
                </a:solidFill>
              </a:rPr>
              <a:t>Christmas time</a:t>
            </a:r>
            <a:endParaRPr lang="en-US" sz="4000" b="1" dirty="0">
              <a:solidFill>
                <a:schemeClr val="tx2">
                  <a:lumMod val="75000"/>
                </a:schemeClr>
              </a:solidFill>
            </a:endParaRPr>
          </a:p>
        </p:txBody>
      </p:sp>
      <p:pic>
        <p:nvPicPr>
          <p:cNvPr id="4" name="Picture 3" descr="C:\Projects\Comenius 2011-13\Comenius II\2013-2014\renginių foto\Koliažai\PicMonkey Collage (2).jpg"/>
          <p:cNvPicPr/>
          <p:nvPr/>
        </p:nvPicPr>
        <p:blipFill>
          <a:blip r:embed="rId2" cstate="print"/>
          <a:srcRect/>
          <a:stretch>
            <a:fillRect/>
          </a:stretch>
        </p:blipFill>
        <p:spPr bwMode="auto">
          <a:xfrm>
            <a:off x="357158" y="1714488"/>
            <a:ext cx="4000528" cy="3714776"/>
          </a:xfrm>
          <a:prstGeom prst="rect">
            <a:avLst/>
          </a:prstGeom>
          <a:ln>
            <a:noFill/>
          </a:ln>
          <a:effectLst>
            <a:outerShdw blurRad="292100" dist="139700" dir="2700000" algn="tl" rotWithShape="0">
              <a:srgbClr val="333333">
                <a:alpha val="65000"/>
              </a:srgbClr>
            </a:outerShdw>
          </a:effectLst>
        </p:spPr>
      </p:pic>
      <p:pic>
        <p:nvPicPr>
          <p:cNvPr id="5" name="Picture 4" descr="C:\Projects\Comenius 2011-13\Comenius II\2013-2014\renginių foto\christmas cards\PicMonkey Collage.jpg"/>
          <p:cNvPicPr/>
          <p:nvPr/>
        </p:nvPicPr>
        <p:blipFill>
          <a:blip r:embed="rId3" cstate="print"/>
          <a:srcRect/>
          <a:stretch>
            <a:fillRect/>
          </a:stretch>
        </p:blipFill>
        <p:spPr bwMode="auto">
          <a:xfrm>
            <a:off x="4786314" y="2571744"/>
            <a:ext cx="4143404" cy="3571876"/>
          </a:xfrm>
          <a:prstGeom prst="flowChartAlternateProcess">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t-LT" sz="3600" b="1" dirty="0" smtClean="0">
                <a:solidFill>
                  <a:schemeClr val="tx2">
                    <a:lumMod val="75000"/>
                  </a:schemeClr>
                </a:solidFill>
              </a:rPr>
              <a:t>Making bird houses</a:t>
            </a:r>
            <a:endParaRPr lang="en-US" sz="3600" b="1" dirty="0">
              <a:solidFill>
                <a:schemeClr val="tx2">
                  <a:lumMod val="75000"/>
                </a:schemeClr>
              </a:solidFill>
            </a:endParaRPr>
          </a:p>
        </p:txBody>
      </p:sp>
      <p:pic>
        <p:nvPicPr>
          <p:cNvPr id="3074" name="Picture 2" descr="C:\Projects\Comenius 2011-13\Comenius II\2013-2014\renginių foto\Inkilai\2015-03-23 10.13.45.jpg"/>
          <p:cNvPicPr>
            <a:picLocks noChangeAspect="1" noChangeArrowheads="1"/>
          </p:cNvPicPr>
          <p:nvPr/>
        </p:nvPicPr>
        <p:blipFill>
          <a:blip r:embed="rId2" cstate="print"/>
          <a:srcRect/>
          <a:stretch>
            <a:fillRect/>
          </a:stretch>
        </p:blipFill>
        <p:spPr bwMode="auto">
          <a:xfrm>
            <a:off x="1142976" y="1643050"/>
            <a:ext cx="6524644" cy="489348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p:spPr>
        <p:txBody>
          <a:bodyPr>
            <a:noAutofit/>
          </a:bodyPr>
          <a:lstStyle/>
          <a:p>
            <a:pPr algn="ctr"/>
            <a:r>
              <a:rPr lang="lt-LT" sz="4000" b="1" dirty="0" smtClean="0">
                <a:solidFill>
                  <a:schemeClr val="tx2">
                    <a:lumMod val="75000"/>
                  </a:schemeClr>
                </a:solidFill>
              </a:rPr>
              <a:t>Mysterious forest</a:t>
            </a:r>
            <a:endParaRPr lang="en-US" sz="4000" b="1" dirty="0">
              <a:solidFill>
                <a:schemeClr val="tx2">
                  <a:lumMod val="75000"/>
                </a:schemeClr>
              </a:solidFill>
            </a:endParaRPr>
          </a:p>
        </p:txBody>
      </p:sp>
      <p:pic>
        <p:nvPicPr>
          <p:cNvPr id="4" name="Picture 3" descr="C:\Projects\Comenius 2011-13\Comenius II\2013-2014\renginių foto\Koliažai\mysterious forest.jpg"/>
          <p:cNvPicPr/>
          <p:nvPr/>
        </p:nvPicPr>
        <p:blipFill>
          <a:blip r:embed="rId2" cstate="print"/>
          <a:srcRect/>
          <a:stretch>
            <a:fillRect/>
          </a:stretch>
        </p:blipFill>
        <p:spPr bwMode="auto">
          <a:xfrm>
            <a:off x="1500166" y="1571612"/>
            <a:ext cx="6572296" cy="47863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786" y="285728"/>
            <a:ext cx="7498080" cy="857256"/>
          </a:xfrm>
        </p:spPr>
        <p:txBody>
          <a:bodyPr>
            <a:normAutofit/>
          </a:bodyPr>
          <a:lstStyle/>
          <a:p>
            <a:pPr algn="ctr"/>
            <a:r>
              <a:rPr lang="lt-LT" sz="4000" b="1" dirty="0">
                <a:solidFill>
                  <a:schemeClr val="tx2">
                    <a:lumMod val="75000"/>
                  </a:schemeClr>
                </a:solidFill>
              </a:rPr>
              <a:t>A</a:t>
            </a:r>
            <a:r>
              <a:rPr lang="en-GB" sz="4000" b="1" dirty="0" err="1" smtClean="0">
                <a:solidFill>
                  <a:schemeClr val="tx2">
                    <a:lumMod val="75000"/>
                  </a:schemeClr>
                </a:solidFill>
              </a:rPr>
              <a:t>nimals</a:t>
            </a:r>
            <a:r>
              <a:rPr lang="en-GB" sz="4000" b="1" dirty="0" smtClean="0">
                <a:solidFill>
                  <a:schemeClr val="tx2">
                    <a:lumMod val="75000"/>
                  </a:schemeClr>
                </a:solidFill>
              </a:rPr>
              <a:t> </a:t>
            </a:r>
            <a:r>
              <a:rPr lang="en-GB" sz="4000" b="1" dirty="0">
                <a:solidFill>
                  <a:schemeClr val="tx2">
                    <a:lumMod val="75000"/>
                  </a:schemeClr>
                </a:solidFill>
              </a:rPr>
              <a:t>in our </a:t>
            </a:r>
            <a:r>
              <a:rPr lang="en-GB" sz="4000" b="1" dirty="0" smtClean="0">
                <a:solidFill>
                  <a:schemeClr val="tx2">
                    <a:lumMod val="75000"/>
                  </a:schemeClr>
                </a:solidFill>
              </a:rPr>
              <a:t>forests</a:t>
            </a:r>
            <a:endParaRPr lang="en-US" sz="4000" b="1" dirty="0">
              <a:solidFill>
                <a:schemeClr val="tx2">
                  <a:lumMod val="75000"/>
                </a:schemeClr>
              </a:solidFill>
            </a:endParaRPr>
          </a:p>
        </p:txBody>
      </p:sp>
      <p:sp>
        <p:nvSpPr>
          <p:cNvPr id="3" name="Content Placeholder 2"/>
          <p:cNvSpPr>
            <a:spLocks noGrp="1"/>
          </p:cNvSpPr>
          <p:nvPr>
            <p:ph idx="1"/>
          </p:nvPr>
        </p:nvSpPr>
        <p:spPr/>
        <p:txBody>
          <a:bodyPr/>
          <a:lstStyle/>
          <a:p>
            <a:pPr>
              <a:buNone/>
            </a:pPr>
            <a:r>
              <a:rPr lang="lt-LT" dirty="0" smtClean="0"/>
              <a:t>    </a:t>
            </a:r>
            <a:r>
              <a:rPr lang="lt-LT" dirty="0" smtClean="0">
                <a:hlinkClick r:id="rId2"/>
              </a:rPr>
              <a:t>http://www.slideshare.net/tagre/animals-in-lithuania</a:t>
            </a:r>
            <a:endParaRPr lang="lt-LT" dirty="0" smtClean="0"/>
          </a:p>
          <a:p>
            <a:pPr>
              <a:buNone/>
            </a:pPr>
            <a:endParaRPr lang="en-US" dirty="0"/>
          </a:p>
        </p:txBody>
      </p:sp>
      <p:pic>
        <p:nvPicPr>
          <p:cNvPr id="5" name="Content Placeholder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14810" y="2357430"/>
            <a:ext cx="4392577" cy="3761144"/>
          </a:xfrm>
          <a:prstGeom prst="rect">
            <a:avLst/>
          </a:prstGeom>
          <a:scene3d>
            <a:camera prst="isometricOffAxis2Left"/>
            <a:lightRig rig="threePt" dir="t"/>
          </a:scene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4000" b="1" dirty="0" smtClean="0">
                <a:solidFill>
                  <a:schemeClr val="tx2">
                    <a:lumMod val="75000"/>
                  </a:schemeClr>
                </a:solidFill>
              </a:rPr>
              <a:t>Tasks about our forests</a:t>
            </a:r>
            <a:endParaRPr lang="en-US" sz="4000" b="1" dirty="0">
              <a:solidFill>
                <a:schemeClr val="tx2">
                  <a:lumMod val="75000"/>
                </a:schemeClr>
              </a:solidFill>
            </a:endParaRPr>
          </a:p>
        </p:txBody>
      </p:sp>
      <p:sp>
        <p:nvSpPr>
          <p:cNvPr id="3" name="Content Placeholder 2"/>
          <p:cNvSpPr>
            <a:spLocks noGrp="1"/>
          </p:cNvSpPr>
          <p:nvPr>
            <p:ph idx="1"/>
          </p:nvPr>
        </p:nvSpPr>
        <p:spPr>
          <a:xfrm>
            <a:off x="301752" y="1643050"/>
            <a:ext cx="8503920" cy="4455998"/>
          </a:xfrm>
        </p:spPr>
        <p:txBody>
          <a:bodyPr/>
          <a:lstStyle/>
          <a:p>
            <a:pPr>
              <a:buNone/>
            </a:pPr>
            <a:r>
              <a:rPr lang="en-US" dirty="0" smtClean="0">
                <a:hlinkClick r:id="rId2"/>
              </a:rPr>
              <a:t>http://www.slideshare.net/tagre/forests-48158648</a:t>
            </a:r>
            <a:endParaRPr lang="lt-LT" dirty="0" smtClean="0"/>
          </a:p>
          <a:p>
            <a:pPr>
              <a:buNone/>
            </a:pPr>
            <a:endParaRPr lang="lt-LT" dirty="0" smtClean="0"/>
          </a:p>
          <a:p>
            <a:pPr>
              <a:buNone/>
            </a:pPr>
            <a:endParaRPr lang="lt-LT" dirty="0" smtClean="0"/>
          </a:p>
        </p:txBody>
      </p:sp>
      <p:pic>
        <p:nvPicPr>
          <p:cNvPr id="4" name="Picture 8" descr="C:\Users\Mr.Ignas\Desktop\g.JPG"/>
          <p:cNvPicPr>
            <a:picLocks noChangeAspect="1" noChangeArrowheads="1"/>
          </p:cNvPicPr>
          <p:nvPr/>
        </p:nvPicPr>
        <p:blipFill>
          <a:blip r:embed="rId3" cstate="print"/>
          <a:srcRect/>
          <a:stretch>
            <a:fillRect/>
          </a:stretch>
        </p:blipFill>
        <p:spPr bwMode="auto">
          <a:xfrm>
            <a:off x="2500298" y="2714620"/>
            <a:ext cx="4091139" cy="3458557"/>
          </a:xfrm>
          <a:prstGeom prst="round2DiagRect">
            <a:avLst>
              <a:gd name="adj1" fmla="val 16667"/>
              <a:gd name="adj2" fmla="val 979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lt-LT" sz="4000" b="1" dirty="0" smtClean="0">
                <a:solidFill>
                  <a:schemeClr val="tx2">
                    <a:lumMod val="75000"/>
                  </a:schemeClr>
                </a:solidFill>
              </a:rPr>
              <a:t>Festivals</a:t>
            </a:r>
            <a:endParaRPr lang="en-US" sz="4000" b="1" dirty="0">
              <a:solidFill>
                <a:schemeClr val="tx2">
                  <a:lumMod val="75000"/>
                </a:schemeClr>
              </a:solidFill>
            </a:endParaRPr>
          </a:p>
        </p:txBody>
      </p:sp>
      <p:sp>
        <p:nvSpPr>
          <p:cNvPr id="3" name="Content Placeholder 2"/>
          <p:cNvSpPr>
            <a:spLocks noGrp="1"/>
          </p:cNvSpPr>
          <p:nvPr>
            <p:ph idx="1"/>
          </p:nvPr>
        </p:nvSpPr>
        <p:spPr>
          <a:xfrm>
            <a:off x="301752" y="1643050"/>
            <a:ext cx="8503920" cy="4455998"/>
          </a:xfrm>
        </p:spPr>
        <p:txBody>
          <a:bodyPr/>
          <a:lstStyle/>
          <a:p>
            <a:pPr>
              <a:buNone/>
            </a:pPr>
            <a:r>
              <a:rPr lang="en-US" dirty="0" smtClean="0">
                <a:hlinkClick r:id="rId2"/>
              </a:rPr>
              <a:t>http://www.slideshare.net/tagre/trees-in-festivals-of-lithuania</a:t>
            </a:r>
            <a:endParaRPr lang="lt-LT" dirty="0" smtClean="0"/>
          </a:p>
          <a:p>
            <a:pPr>
              <a:buNone/>
            </a:pPr>
            <a:endParaRPr lang="en-US" dirty="0"/>
          </a:p>
        </p:txBody>
      </p:sp>
      <p:pic>
        <p:nvPicPr>
          <p:cNvPr id="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71868" y="2357430"/>
            <a:ext cx="4929222" cy="34694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214290"/>
            <a:ext cx="8643998" cy="857256"/>
          </a:xfrm>
        </p:spPr>
        <p:txBody>
          <a:bodyPr>
            <a:normAutofit fontScale="90000"/>
          </a:bodyPr>
          <a:lstStyle/>
          <a:p>
            <a:r>
              <a:rPr lang="lt-LT" dirty="0" smtClean="0">
                <a:solidFill>
                  <a:srgbClr val="0070C0"/>
                </a:solidFill>
              </a:rPr>
              <a:t/>
            </a:r>
            <a:br>
              <a:rPr lang="lt-LT" dirty="0" smtClean="0">
                <a:solidFill>
                  <a:srgbClr val="0070C0"/>
                </a:solidFill>
              </a:rPr>
            </a:br>
            <a:r>
              <a:rPr lang="lt-LT" sz="4000" b="1" dirty="0" smtClean="0">
                <a:solidFill>
                  <a:schemeClr val="tx2">
                    <a:lumMod val="75000"/>
                  </a:schemeClr>
                </a:solidFill>
              </a:rPr>
              <a:t>A DAY IN A FOREST! </a:t>
            </a:r>
            <a:r>
              <a:rPr lang="lt-LT" sz="4000" b="1" dirty="0" err="1" smtClean="0">
                <a:solidFill>
                  <a:schemeClr val="tx2">
                    <a:lumMod val="75000"/>
                  </a:schemeClr>
                </a:solidFill>
              </a:rPr>
              <a:t>Let’s</a:t>
            </a:r>
            <a:r>
              <a:rPr lang="lt-LT" sz="4000" b="1" dirty="0" smtClean="0">
                <a:solidFill>
                  <a:schemeClr val="tx2">
                    <a:lumMod val="75000"/>
                  </a:schemeClr>
                </a:solidFill>
              </a:rPr>
              <a:t> </a:t>
            </a:r>
            <a:r>
              <a:rPr lang="lt-LT" sz="4000" b="1" dirty="0" err="1" smtClean="0">
                <a:solidFill>
                  <a:schemeClr val="tx2">
                    <a:lumMod val="75000"/>
                  </a:schemeClr>
                </a:solidFill>
              </a:rPr>
              <a:t>do</a:t>
            </a:r>
            <a:r>
              <a:rPr lang="lt-LT" sz="4000" b="1" dirty="0" smtClean="0">
                <a:solidFill>
                  <a:schemeClr val="tx2">
                    <a:lumMod val="75000"/>
                  </a:schemeClr>
                </a:solidFill>
              </a:rPr>
              <a:t> it ! </a:t>
            </a:r>
            <a:endParaRPr lang="en-US" sz="4000" b="1" dirty="0">
              <a:solidFill>
                <a:schemeClr val="tx2">
                  <a:lumMod val="75000"/>
                </a:schemeClr>
              </a:solidFill>
            </a:endParaRPr>
          </a:p>
        </p:txBody>
      </p:sp>
      <p:pic>
        <p:nvPicPr>
          <p:cNvPr id="4" name="Picture 3" descr="C:\Projects\Comenius 2011-13\Comenius II\2013-2014\renginių foto\darom15\PicMonkey Collage.jpg"/>
          <p:cNvPicPr/>
          <p:nvPr/>
        </p:nvPicPr>
        <p:blipFill>
          <a:blip r:embed="rId2" cstate="print"/>
          <a:srcRect/>
          <a:stretch>
            <a:fillRect/>
          </a:stretch>
        </p:blipFill>
        <p:spPr bwMode="auto">
          <a:xfrm>
            <a:off x="1214414" y="1714488"/>
            <a:ext cx="6929486" cy="40719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85822"/>
          </a:xfrm>
        </p:spPr>
        <p:txBody>
          <a:bodyPr>
            <a:normAutofit fontScale="90000"/>
          </a:bodyPr>
          <a:lstStyle/>
          <a:p>
            <a:pPr algn="ctr"/>
            <a:r>
              <a:rPr lang="lt-LT" b="1" dirty="0" err="1" smtClean="0">
                <a:solidFill>
                  <a:schemeClr val="tx2">
                    <a:lumMod val="75000"/>
                  </a:schemeClr>
                </a:solidFill>
              </a:rPr>
              <a:t>Romanians</a:t>
            </a:r>
            <a:r>
              <a:rPr lang="lt-LT" b="1" dirty="0" smtClean="0">
                <a:solidFill>
                  <a:schemeClr val="tx2">
                    <a:lumMod val="75000"/>
                  </a:schemeClr>
                </a:solidFill>
              </a:rPr>
              <a:t> and </a:t>
            </a:r>
            <a:r>
              <a:rPr lang="lt-LT" b="1" dirty="0" err="1" smtClean="0">
                <a:solidFill>
                  <a:schemeClr val="tx2">
                    <a:lumMod val="75000"/>
                  </a:schemeClr>
                </a:solidFill>
              </a:rPr>
              <a:t>Dutch</a:t>
            </a:r>
            <a:r>
              <a:rPr lang="lt-LT" b="1" dirty="0" smtClean="0">
                <a:solidFill>
                  <a:schemeClr val="tx2">
                    <a:lumMod val="75000"/>
                  </a:schemeClr>
                </a:solidFill>
              </a:rPr>
              <a:t> </a:t>
            </a:r>
            <a:r>
              <a:rPr lang="lt-LT" b="1" dirty="0" err="1" smtClean="0">
                <a:solidFill>
                  <a:schemeClr val="tx2">
                    <a:lumMod val="75000"/>
                  </a:schemeClr>
                </a:solidFill>
              </a:rPr>
              <a:t>partners</a:t>
            </a:r>
            <a:r>
              <a:rPr lang="lt-LT" b="1" dirty="0" smtClean="0">
                <a:solidFill>
                  <a:schemeClr val="tx2">
                    <a:lumMod val="75000"/>
                  </a:schemeClr>
                </a:solidFill>
              </a:rPr>
              <a:t> </a:t>
            </a:r>
            <a:br>
              <a:rPr lang="lt-LT" b="1" dirty="0" smtClean="0">
                <a:solidFill>
                  <a:schemeClr val="tx2">
                    <a:lumMod val="75000"/>
                  </a:schemeClr>
                </a:solidFill>
              </a:rPr>
            </a:br>
            <a:r>
              <a:rPr lang="lt-LT" b="1" dirty="0" err="1" smtClean="0">
                <a:solidFill>
                  <a:schemeClr val="tx2">
                    <a:lumMod val="75000"/>
                  </a:schemeClr>
                </a:solidFill>
              </a:rPr>
              <a:t>in</a:t>
            </a:r>
            <a:r>
              <a:rPr lang="lt-LT" b="1" dirty="0" smtClean="0">
                <a:solidFill>
                  <a:schemeClr val="tx2">
                    <a:lumMod val="75000"/>
                  </a:schemeClr>
                </a:solidFill>
              </a:rPr>
              <a:t> Lithuania</a:t>
            </a:r>
            <a:endParaRPr lang="en-US" b="1" dirty="0">
              <a:solidFill>
                <a:schemeClr val="tx2">
                  <a:lumMod val="75000"/>
                </a:schemeClr>
              </a:solidFill>
            </a:endParaRPr>
          </a:p>
        </p:txBody>
      </p:sp>
      <p:pic>
        <p:nvPicPr>
          <p:cNvPr id="5123" name="Picture 3" descr="C:\Projects\Comenius 2011-13\Comenius II\2013-2014\renginių foto\Visit in LT\10405516_915644451789927_8013010884740491224_n.jpg"/>
          <p:cNvPicPr>
            <a:picLocks noChangeAspect="1" noChangeArrowheads="1"/>
          </p:cNvPicPr>
          <p:nvPr/>
        </p:nvPicPr>
        <p:blipFill>
          <a:blip r:embed="rId2" cstate="print"/>
          <a:srcRect/>
          <a:stretch>
            <a:fillRect/>
          </a:stretch>
        </p:blipFill>
        <p:spPr bwMode="auto">
          <a:xfrm>
            <a:off x="1714480" y="1643050"/>
            <a:ext cx="6143668" cy="460775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p:spPr>
        <p:txBody>
          <a:bodyPr>
            <a:noAutofit/>
          </a:bodyPr>
          <a:lstStyle/>
          <a:p>
            <a:pPr algn="ctr"/>
            <a:r>
              <a:rPr lang="lt-LT" sz="4000" b="1" dirty="0" smtClean="0">
                <a:solidFill>
                  <a:schemeClr val="tx2">
                    <a:lumMod val="75000"/>
                  </a:schemeClr>
                </a:solidFill>
              </a:rPr>
              <a:t>Reading and writing tasks</a:t>
            </a:r>
            <a:endParaRPr lang="en-US" sz="4000" b="1" dirty="0">
              <a:solidFill>
                <a:schemeClr val="tx2">
                  <a:lumMod val="75000"/>
                </a:schemeClr>
              </a:solidFill>
            </a:endParaRPr>
          </a:p>
        </p:txBody>
      </p:sp>
      <p:pic>
        <p:nvPicPr>
          <p:cNvPr id="5" name="Picture 4" descr="C:\Projects\Comenius 2011-13\Comenius II\2013-2014\renginių foto\writing reading\PicMonkey Collage.jpg"/>
          <p:cNvPicPr/>
          <p:nvPr/>
        </p:nvPicPr>
        <p:blipFill>
          <a:blip r:embed="rId2" cstate="print"/>
          <a:srcRect/>
          <a:stretch>
            <a:fillRect/>
          </a:stretch>
        </p:blipFill>
        <p:spPr bwMode="auto">
          <a:xfrm>
            <a:off x="428596" y="1571612"/>
            <a:ext cx="4500594" cy="3500438"/>
          </a:xfrm>
          <a:prstGeom prst="rect">
            <a:avLst/>
          </a:prstGeom>
          <a:noFill/>
          <a:ln w="9525">
            <a:noFill/>
            <a:miter lim="800000"/>
            <a:headEnd/>
            <a:tailEnd/>
          </a:ln>
          <a:effectLst>
            <a:softEdge rad="12700"/>
          </a:effectLst>
        </p:spPr>
      </p:pic>
      <p:pic>
        <p:nvPicPr>
          <p:cNvPr id="4" name="Picture 3" descr="C:\Projects\Comenius 2011-13\Comenius II\2013-2014\renginių foto\writing reading\PicMonkey Collage2.jpg"/>
          <p:cNvPicPr/>
          <p:nvPr/>
        </p:nvPicPr>
        <p:blipFill>
          <a:blip r:embed="rId3" cstate="print"/>
          <a:srcRect/>
          <a:stretch>
            <a:fillRect/>
          </a:stretch>
        </p:blipFill>
        <p:spPr bwMode="auto">
          <a:xfrm>
            <a:off x="4643438" y="2928934"/>
            <a:ext cx="4214842" cy="32861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85728"/>
            <a:ext cx="8534400" cy="857256"/>
          </a:xfrm>
        </p:spPr>
        <p:txBody>
          <a:bodyPr>
            <a:normAutofit fontScale="90000"/>
          </a:bodyPr>
          <a:lstStyle/>
          <a:p>
            <a:pPr algn="ctr"/>
            <a:r>
              <a:rPr lang="lt-LT" dirty="0" smtClean="0">
                <a:solidFill>
                  <a:srgbClr val="FF0000"/>
                </a:solidFill>
              </a:rPr>
              <a:t/>
            </a:r>
            <a:br>
              <a:rPr lang="lt-LT" dirty="0" smtClean="0">
                <a:solidFill>
                  <a:srgbClr val="FF0000"/>
                </a:solidFill>
              </a:rPr>
            </a:br>
            <a:r>
              <a:rPr lang="lt-LT" dirty="0" smtClean="0">
                <a:solidFill>
                  <a:srgbClr val="FF0000"/>
                </a:solidFill>
              </a:rPr>
              <a:t/>
            </a:r>
            <a:br>
              <a:rPr lang="lt-LT" dirty="0" smtClean="0">
                <a:solidFill>
                  <a:srgbClr val="FF0000"/>
                </a:solidFill>
              </a:rPr>
            </a:br>
            <a:r>
              <a:rPr lang="lt-LT" dirty="0" smtClean="0">
                <a:solidFill>
                  <a:srgbClr val="FF0000"/>
                </a:solidFill>
              </a:rPr>
              <a:t/>
            </a:r>
            <a:br>
              <a:rPr lang="lt-LT" dirty="0" smtClean="0">
                <a:solidFill>
                  <a:srgbClr val="FF0000"/>
                </a:solidFill>
              </a:rPr>
            </a:br>
            <a:r>
              <a:rPr lang="lt-LT" dirty="0" smtClean="0">
                <a:solidFill>
                  <a:srgbClr val="FF0000"/>
                </a:solidFill>
              </a:rPr>
              <a:t/>
            </a:r>
            <a:br>
              <a:rPr lang="lt-LT" dirty="0" smtClean="0">
                <a:solidFill>
                  <a:srgbClr val="FF0000"/>
                </a:solidFill>
              </a:rPr>
            </a:br>
            <a:r>
              <a:rPr lang="lt-LT" dirty="0" smtClean="0">
                <a:solidFill>
                  <a:srgbClr val="FF0000"/>
                </a:solidFill>
              </a:rPr>
              <a:t/>
            </a:r>
            <a:br>
              <a:rPr lang="lt-LT" dirty="0" smtClean="0">
                <a:solidFill>
                  <a:srgbClr val="FF0000"/>
                </a:solidFill>
              </a:rPr>
            </a:br>
            <a:r>
              <a:rPr lang="lt-LT" sz="3100" b="1" dirty="0" smtClean="0">
                <a:solidFill>
                  <a:schemeClr val="tx2">
                    <a:lumMod val="75000"/>
                  </a:schemeClr>
                </a:solidFill>
              </a:rPr>
              <a:t>Presentations about Lithuania, </a:t>
            </a:r>
            <a:br>
              <a:rPr lang="lt-LT" sz="3100" b="1" dirty="0" smtClean="0">
                <a:solidFill>
                  <a:schemeClr val="tx2">
                    <a:lumMod val="75000"/>
                  </a:schemeClr>
                </a:solidFill>
              </a:rPr>
            </a:br>
            <a:r>
              <a:rPr lang="lt-LT" sz="3100" b="1" dirty="0" err="1" smtClean="0">
                <a:solidFill>
                  <a:schemeClr val="tx2">
                    <a:lumMod val="75000"/>
                  </a:schemeClr>
                </a:solidFill>
              </a:rPr>
              <a:t>our</a:t>
            </a:r>
            <a:r>
              <a:rPr lang="lt-LT" sz="3100" b="1" dirty="0" smtClean="0">
                <a:solidFill>
                  <a:schemeClr val="tx2">
                    <a:lumMod val="75000"/>
                  </a:schemeClr>
                </a:solidFill>
              </a:rPr>
              <a:t> town and school</a:t>
            </a:r>
            <a:endParaRPr lang="en-US" sz="3100" b="1" dirty="0">
              <a:solidFill>
                <a:schemeClr val="tx2">
                  <a:lumMod val="75000"/>
                </a:schemeClr>
              </a:solidFill>
            </a:endParaRPr>
          </a:p>
        </p:txBody>
      </p:sp>
      <p:sp>
        <p:nvSpPr>
          <p:cNvPr id="3" name="Content Placeholder 2"/>
          <p:cNvSpPr>
            <a:spLocks noGrp="1"/>
          </p:cNvSpPr>
          <p:nvPr>
            <p:ph idx="1"/>
          </p:nvPr>
        </p:nvSpPr>
        <p:spPr>
          <a:xfrm>
            <a:off x="928662" y="1714488"/>
            <a:ext cx="7498080" cy="4786346"/>
          </a:xfrm>
        </p:spPr>
        <p:txBody>
          <a:bodyPr>
            <a:normAutofit/>
          </a:bodyPr>
          <a:lstStyle/>
          <a:p>
            <a:pPr>
              <a:buNone/>
            </a:pPr>
            <a:r>
              <a:rPr lang="en-US" sz="2400" dirty="0" smtClean="0">
                <a:hlinkClick r:id="rId2"/>
              </a:rPr>
              <a:t>https://www.youtube.com/watch?v=bfB3_TfOKtM&amp;feature=youtu.be</a:t>
            </a:r>
            <a:endParaRPr lang="lt-LT" sz="2400" dirty="0" smtClean="0"/>
          </a:p>
          <a:p>
            <a:pPr>
              <a:buNone/>
            </a:pPr>
            <a:endParaRPr lang="lt-LT" sz="2400" dirty="0" smtClean="0"/>
          </a:p>
          <a:p>
            <a:pPr>
              <a:buNone/>
            </a:pPr>
            <a:r>
              <a:rPr lang="lt-LT" sz="2400" dirty="0" smtClean="0">
                <a:hlinkClick r:id="rId3"/>
              </a:rPr>
              <a:t>https://www.youtube.com/watch?v=pvIR3fH06Gg&amp;feature=youtu.be</a:t>
            </a:r>
            <a:endParaRPr lang="lt-LT" sz="2400" dirty="0" smtClean="0"/>
          </a:p>
          <a:p>
            <a:pPr>
              <a:buNone/>
            </a:pPr>
            <a:endParaRPr lang="lt-LT" sz="2400" dirty="0" smtClean="0"/>
          </a:p>
          <a:p>
            <a:pPr>
              <a:buNone/>
            </a:pPr>
            <a:r>
              <a:rPr lang="lt-LT" sz="2400" dirty="0" smtClean="0">
                <a:hlinkClick r:id="rId2"/>
              </a:rPr>
              <a:t>https://www.youtube.com/watch?v=bfB3_TfOKtM&amp;feature=youtu.be</a:t>
            </a:r>
            <a:endParaRPr lang="lt-LT" sz="2400" dirty="0" smtClean="0"/>
          </a:p>
          <a:p>
            <a:pPr>
              <a:buNone/>
            </a:pPr>
            <a:endParaRPr lang="lt-LT" sz="2400" dirty="0" smtClean="0"/>
          </a:p>
          <a:p>
            <a:pPr>
              <a:buNone/>
            </a:pPr>
            <a:r>
              <a:rPr lang="lt-LT" sz="2400" dirty="0" smtClean="0">
                <a:hlinkClick r:id="rId4"/>
              </a:rPr>
              <a:t>http://tagre.edu.glogster.com/mokykla/</a:t>
            </a:r>
            <a:endParaRPr lang="lt-LT" sz="2400" dirty="0" smtClean="0"/>
          </a:p>
          <a:p>
            <a:pPr>
              <a:buNone/>
            </a:pPr>
            <a:endParaRPr lang="lt-LT" dirty="0" smtClean="0"/>
          </a:p>
          <a:p>
            <a:pPr>
              <a:buNone/>
            </a:pPr>
            <a:endParaRPr lang="lt-LT"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t-LT" b="1" dirty="0" smtClean="0">
                <a:solidFill>
                  <a:schemeClr val="tx2">
                    <a:lumMod val="75000"/>
                  </a:schemeClr>
                </a:solidFill>
              </a:rPr>
              <a:t>This spring our school got a green flag</a:t>
            </a:r>
            <a:endParaRPr lang="en-US" b="1" dirty="0">
              <a:solidFill>
                <a:schemeClr val="tx2">
                  <a:lumMod val="75000"/>
                </a:schemeClr>
              </a:solidFill>
            </a:endParaRPr>
          </a:p>
        </p:txBody>
      </p:sp>
      <p:pic>
        <p:nvPicPr>
          <p:cNvPr id="1026" name="Picture 2" descr="F:\žaliavėliava15\IMG_3246.JPG"/>
          <p:cNvPicPr>
            <a:picLocks noChangeAspect="1" noChangeArrowheads="1"/>
          </p:cNvPicPr>
          <p:nvPr/>
        </p:nvPicPr>
        <p:blipFill>
          <a:blip r:embed="rId2" cstate="print"/>
          <a:srcRect/>
          <a:stretch>
            <a:fillRect/>
          </a:stretch>
        </p:blipFill>
        <p:spPr bwMode="auto">
          <a:xfrm>
            <a:off x="1214414" y="1571612"/>
            <a:ext cx="7620000" cy="507682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smtClean="0">
                <a:solidFill>
                  <a:schemeClr val="tx2">
                    <a:lumMod val="75000"/>
                  </a:schemeClr>
                </a:solidFill>
              </a:rPr>
              <a:t>Articles about our project</a:t>
            </a:r>
            <a:endParaRPr lang="en-US" b="1" dirty="0">
              <a:solidFill>
                <a:schemeClr val="tx2">
                  <a:lumMod val="75000"/>
                </a:schemeClr>
              </a:solidFill>
            </a:endParaRPr>
          </a:p>
        </p:txBody>
      </p:sp>
      <p:sp>
        <p:nvSpPr>
          <p:cNvPr id="3" name="Content Placeholder 2"/>
          <p:cNvSpPr>
            <a:spLocks noGrp="1"/>
          </p:cNvSpPr>
          <p:nvPr>
            <p:ph idx="1"/>
          </p:nvPr>
        </p:nvSpPr>
        <p:spPr/>
        <p:txBody>
          <a:bodyPr>
            <a:normAutofit/>
          </a:bodyPr>
          <a:lstStyle/>
          <a:p>
            <a:pPr>
              <a:buNone/>
            </a:pPr>
            <a:r>
              <a:rPr lang="en-US" dirty="0" smtClean="0">
                <a:hlinkClick r:id="rId2"/>
              </a:rPr>
              <a:t>http://www.kazluruda.info/2014/10/06/tarptautinis-erasmus-projektas-kazlu-rudos-pagrindineje-mokykloje/</a:t>
            </a:r>
            <a:endParaRPr lang="lt-LT" dirty="0" smtClean="0"/>
          </a:p>
          <a:p>
            <a:pPr>
              <a:buNone/>
            </a:pPr>
            <a:endParaRPr lang="lt-LT" dirty="0" smtClean="0"/>
          </a:p>
          <a:p>
            <a:pPr>
              <a:buNone/>
            </a:pPr>
            <a:r>
              <a:rPr lang="en-US" dirty="0" smtClean="0">
                <a:hlinkClick r:id="rId3"/>
              </a:rPr>
              <a:t>http://www.kazluruda.info/2015/04/27/pirmieji-sveciai-musu-mokykloje-projektas-musu-miskai-musu-ateitis-tesiasi/</a:t>
            </a:r>
            <a:endParaRPr lang="lt-LT" dirty="0" smtClean="0"/>
          </a:p>
          <a:p>
            <a:pPr>
              <a:buNone/>
            </a:pPr>
            <a:endParaRPr lang="lt-LT" dirty="0" smtClean="0"/>
          </a:p>
          <a:p>
            <a:pPr>
              <a:buNone/>
            </a:pPr>
            <a:r>
              <a:rPr lang="lt-LT" dirty="0" smtClean="0">
                <a:hlinkClick r:id="rId4"/>
              </a:rPr>
              <a:t>http://www.sac.smm.lt/rpastas.php?id=1294</a:t>
            </a:r>
            <a:endParaRPr lang="lt-LT" dirty="0" smtClean="0"/>
          </a:p>
          <a:p>
            <a:pPr>
              <a:buNone/>
            </a:pPr>
            <a:endParaRPr lang="lt-LT" dirty="0" smtClean="0"/>
          </a:p>
          <a:p>
            <a:pPr>
              <a:buNone/>
            </a:pP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00" y="214290"/>
            <a:ext cx="7498080" cy="714380"/>
          </a:xfrm>
        </p:spPr>
        <p:txBody>
          <a:bodyPr/>
          <a:lstStyle/>
          <a:p>
            <a:pPr algn="ctr"/>
            <a:r>
              <a:rPr lang="lt-LT" b="1" dirty="0" smtClean="0">
                <a:solidFill>
                  <a:schemeClr val="tx2">
                    <a:lumMod val="75000"/>
                  </a:schemeClr>
                </a:solidFill>
              </a:rPr>
              <a:t>Our Herbarium</a:t>
            </a:r>
            <a:endParaRPr lang="en-US" b="1" dirty="0">
              <a:solidFill>
                <a:schemeClr val="tx2">
                  <a:lumMod val="75000"/>
                </a:schemeClr>
              </a:solidFill>
            </a:endParaRPr>
          </a:p>
        </p:txBody>
      </p:sp>
      <p:sp>
        <p:nvSpPr>
          <p:cNvPr id="3" name="Content Placeholder 2"/>
          <p:cNvSpPr>
            <a:spLocks noGrp="1"/>
          </p:cNvSpPr>
          <p:nvPr>
            <p:ph idx="1"/>
          </p:nvPr>
        </p:nvSpPr>
        <p:spPr>
          <a:xfrm>
            <a:off x="214282" y="1500174"/>
            <a:ext cx="3270116" cy="785818"/>
          </a:xfrm>
        </p:spPr>
        <p:txBody>
          <a:bodyPr>
            <a:normAutofit fontScale="40000" lnSpcReduction="20000"/>
          </a:bodyPr>
          <a:lstStyle/>
          <a:p>
            <a:pPr>
              <a:buNone/>
            </a:pPr>
            <a:endParaRPr lang="lt-LT" dirty="0" smtClean="0"/>
          </a:p>
          <a:p>
            <a:pPr>
              <a:buNone/>
            </a:pPr>
            <a:endParaRPr lang="lt-LT" dirty="0" smtClean="0"/>
          </a:p>
          <a:p>
            <a:pPr>
              <a:buNone/>
            </a:pPr>
            <a:r>
              <a:rPr lang="en-US" dirty="0" smtClean="0">
                <a:hlinkClick r:id="rId2"/>
              </a:rPr>
              <a:t>http://www.slideshare.net/tagre/herbariumai</a:t>
            </a:r>
            <a:endParaRPr lang="lt-LT" dirty="0" smtClean="0"/>
          </a:p>
          <a:p>
            <a:pPr>
              <a:buNone/>
            </a:pPr>
            <a:endParaRPr lang="en-US" dirty="0"/>
          </a:p>
        </p:txBody>
      </p:sp>
      <p:pic>
        <p:nvPicPr>
          <p:cNvPr id="4" name="Paveikslėlis 3" descr="herbariumai-2-638.jpg"/>
          <p:cNvPicPr>
            <a:picLocks noChangeAspect="1"/>
          </p:cNvPicPr>
          <p:nvPr/>
        </p:nvPicPr>
        <p:blipFill>
          <a:blip r:embed="rId3" cstate="print"/>
          <a:stretch>
            <a:fillRect/>
          </a:stretch>
        </p:blipFill>
        <p:spPr>
          <a:xfrm>
            <a:off x="3286116" y="4000504"/>
            <a:ext cx="2800465" cy="2102543"/>
          </a:xfrm>
          <a:prstGeom prst="rect">
            <a:avLst/>
          </a:prstGeom>
        </p:spPr>
      </p:pic>
      <p:pic>
        <p:nvPicPr>
          <p:cNvPr id="5" name="Paveikslėlis 4" descr="herbariumai-3-638.jpg"/>
          <p:cNvPicPr>
            <a:picLocks noChangeAspect="1"/>
          </p:cNvPicPr>
          <p:nvPr/>
        </p:nvPicPr>
        <p:blipFill>
          <a:blip r:embed="rId4" cstate="print"/>
          <a:stretch>
            <a:fillRect/>
          </a:stretch>
        </p:blipFill>
        <p:spPr>
          <a:xfrm>
            <a:off x="6143636" y="3857628"/>
            <a:ext cx="2800465" cy="2102543"/>
          </a:xfrm>
          <a:prstGeom prst="rect">
            <a:avLst/>
          </a:prstGeom>
        </p:spPr>
      </p:pic>
      <p:pic>
        <p:nvPicPr>
          <p:cNvPr id="6" name="Paveikslėlis 5" descr="herbariumai-4-638.jpg"/>
          <p:cNvPicPr>
            <a:picLocks noChangeAspect="1"/>
          </p:cNvPicPr>
          <p:nvPr/>
        </p:nvPicPr>
        <p:blipFill>
          <a:blip r:embed="rId5" cstate="print"/>
          <a:stretch>
            <a:fillRect/>
          </a:stretch>
        </p:blipFill>
        <p:spPr>
          <a:xfrm>
            <a:off x="3214678" y="1643050"/>
            <a:ext cx="2800465" cy="2102543"/>
          </a:xfrm>
          <a:prstGeom prst="rect">
            <a:avLst/>
          </a:prstGeom>
        </p:spPr>
      </p:pic>
      <p:pic>
        <p:nvPicPr>
          <p:cNvPr id="7" name="Paveikslėlis 6" descr="herbariumai-6-638.jpg"/>
          <p:cNvPicPr>
            <a:picLocks noChangeAspect="1"/>
          </p:cNvPicPr>
          <p:nvPr/>
        </p:nvPicPr>
        <p:blipFill>
          <a:blip r:embed="rId6" cstate="print"/>
          <a:stretch>
            <a:fillRect/>
          </a:stretch>
        </p:blipFill>
        <p:spPr>
          <a:xfrm>
            <a:off x="6072198" y="1428736"/>
            <a:ext cx="2800465" cy="2102543"/>
          </a:xfrm>
          <a:prstGeom prst="rect">
            <a:avLst/>
          </a:prstGeom>
        </p:spPr>
      </p:pic>
      <p:pic>
        <p:nvPicPr>
          <p:cNvPr id="8" name="Paveikslėlis 7" descr="herbariumai-7-638.jpg"/>
          <p:cNvPicPr>
            <a:picLocks noChangeAspect="1"/>
          </p:cNvPicPr>
          <p:nvPr/>
        </p:nvPicPr>
        <p:blipFill>
          <a:blip r:embed="rId7" cstate="print"/>
          <a:stretch>
            <a:fillRect/>
          </a:stretch>
        </p:blipFill>
        <p:spPr>
          <a:xfrm>
            <a:off x="357158" y="4357694"/>
            <a:ext cx="2800465" cy="2102543"/>
          </a:xfrm>
          <a:prstGeom prst="rect">
            <a:avLst/>
          </a:prstGeom>
        </p:spPr>
      </p:pic>
      <p:pic>
        <p:nvPicPr>
          <p:cNvPr id="9" name="Paveikslėlis 8" descr="herbariumai-9-638.jpg"/>
          <p:cNvPicPr>
            <a:picLocks noChangeAspect="1"/>
          </p:cNvPicPr>
          <p:nvPr/>
        </p:nvPicPr>
        <p:blipFill>
          <a:blip r:embed="rId8" cstate="print"/>
          <a:stretch>
            <a:fillRect/>
          </a:stretch>
        </p:blipFill>
        <p:spPr>
          <a:xfrm>
            <a:off x="285720" y="2143116"/>
            <a:ext cx="2800465" cy="2102543"/>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357166"/>
            <a:ext cx="8534400" cy="758952"/>
          </a:xfrm>
        </p:spPr>
        <p:txBody>
          <a:bodyPr>
            <a:normAutofit fontScale="90000"/>
          </a:bodyPr>
          <a:lstStyle/>
          <a:p>
            <a:r>
              <a:rPr lang="lt-LT" b="1" dirty="0" smtClean="0">
                <a:solidFill>
                  <a:schemeClr val="tx2">
                    <a:lumMod val="75000"/>
                  </a:schemeClr>
                </a:solidFill>
              </a:rPr>
              <a:t>The project </a:t>
            </a:r>
            <a:r>
              <a:rPr lang="lt-LT" b="1" dirty="0" err="1" smtClean="0">
                <a:solidFill>
                  <a:schemeClr val="tx2">
                    <a:lumMod val="75000"/>
                  </a:schemeClr>
                </a:solidFill>
              </a:rPr>
              <a:t>meeting</a:t>
            </a:r>
            <a:r>
              <a:rPr lang="lt-LT" b="1" dirty="0" smtClean="0">
                <a:solidFill>
                  <a:schemeClr val="tx2">
                    <a:lumMod val="75000"/>
                  </a:schemeClr>
                </a:solidFill>
              </a:rPr>
              <a:t> </a:t>
            </a:r>
            <a:br>
              <a:rPr lang="lt-LT" b="1" dirty="0" smtClean="0">
                <a:solidFill>
                  <a:schemeClr val="tx2">
                    <a:lumMod val="75000"/>
                  </a:schemeClr>
                </a:solidFill>
              </a:rPr>
            </a:br>
            <a:r>
              <a:rPr lang="lt-LT" b="1" dirty="0" err="1" smtClean="0">
                <a:solidFill>
                  <a:schemeClr val="tx2">
                    <a:lumMod val="75000"/>
                  </a:schemeClr>
                </a:solidFill>
              </a:rPr>
              <a:t>and</a:t>
            </a:r>
            <a:r>
              <a:rPr lang="lt-LT" b="1" dirty="0" smtClean="0">
                <a:solidFill>
                  <a:schemeClr val="tx2">
                    <a:lumMod val="75000"/>
                  </a:schemeClr>
                </a:solidFill>
              </a:rPr>
              <a:t> </a:t>
            </a:r>
            <a:r>
              <a:rPr lang="lt-LT" b="1" dirty="0" err="1" smtClean="0">
                <a:solidFill>
                  <a:schemeClr val="tx2">
                    <a:lumMod val="75000"/>
                  </a:schemeClr>
                </a:solidFill>
              </a:rPr>
              <a:t>job</a:t>
            </a:r>
            <a:r>
              <a:rPr lang="lt-LT" b="1" dirty="0" smtClean="0">
                <a:solidFill>
                  <a:schemeClr val="tx2">
                    <a:lumMod val="75000"/>
                  </a:schemeClr>
                </a:solidFill>
              </a:rPr>
              <a:t> shadowing  in Spain</a:t>
            </a:r>
            <a:endParaRPr lang="en-US" b="1" dirty="0">
              <a:solidFill>
                <a:schemeClr val="tx2">
                  <a:lumMod val="75000"/>
                </a:schemeClr>
              </a:solidFill>
            </a:endParaRPr>
          </a:p>
        </p:txBody>
      </p:sp>
      <p:pic>
        <p:nvPicPr>
          <p:cNvPr id="7170" name="Picture 2" descr="D:\REZERVAS\Desktop\Nuotraukos\Spain 2015\10626885_275809229256347_199411060542543812_n.jpg"/>
          <p:cNvPicPr>
            <a:picLocks noChangeAspect="1" noChangeArrowheads="1"/>
          </p:cNvPicPr>
          <p:nvPr/>
        </p:nvPicPr>
        <p:blipFill>
          <a:blip r:embed="rId2" cstate="print"/>
          <a:srcRect/>
          <a:stretch>
            <a:fillRect/>
          </a:stretch>
        </p:blipFill>
        <p:spPr bwMode="auto">
          <a:xfrm>
            <a:off x="1214414" y="1643050"/>
            <a:ext cx="7206146" cy="4500594"/>
          </a:xfrm>
          <a:prstGeom prst="rect">
            <a:avLst/>
          </a:prstGeom>
          <a:noFill/>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3"/>
          <p:cNvSpPr>
            <a:spLocks noGrp="1"/>
          </p:cNvSpPr>
          <p:nvPr>
            <p:ph type="title"/>
          </p:nvPr>
        </p:nvSpPr>
        <p:spPr/>
        <p:txBody>
          <a:bodyPr/>
          <a:lstStyle/>
          <a:p>
            <a:r>
              <a:rPr lang="lt-LT" b="1" dirty="0" smtClean="0"/>
              <a:t>OUR FORESTS – OUR FUTURE </a:t>
            </a:r>
            <a:endParaRPr lang="lt-LT" b="1" dirty="0"/>
          </a:p>
        </p:txBody>
      </p:sp>
      <p:pic>
        <p:nvPicPr>
          <p:cNvPr id="2050" name="Picture 2" descr="C:\Users\LINA\Documents\Projektai\Tarptautiniai projektai\Erasmus\Logo Our Forests - Our Future.png"/>
          <p:cNvPicPr>
            <a:picLocks noGrp="1" noChangeAspect="1" noChangeArrowheads="1"/>
          </p:cNvPicPr>
          <p:nvPr>
            <p:ph sz="quarter" idx="1"/>
          </p:nvPr>
        </p:nvPicPr>
        <p:blipFill>
          <a:blip r:embed="rId2" cstate="print"/>
          <a:srcRect/>
          <a:stretch>
            <a:fillRect/>
          </a:stretch>
        </p:blipFill>
        <p:spPr bwMode="auto">
          <a:xfrm>
            <a:off x="8143900" y="285728"/>
            <a:ext cx="677989" cy="955662"/>
          </a:xfrm>
          <a:prstGeom prst="rect">
            <a:avLst/>
          </a:prstGeom>
          <a:noFill/>
        </p:spPr>
      </p:pic>
      <p:sp>
        <p:nvSpPr>
          <p:cNvPr id="7" name="TextBox 6"/>
          <p:cNvSpPr txBox="1"/>
          <p:nvPr/>
        </p:nvSpPr>
        <p:spPr>
          <a:xfrm>
            <a:off x="142844" y="928670"/>
            <a:ext cx="8643998" cy="4462760"/>
          </a:xfrm>
          <a:prstGeom prst="rect">
            <a:avLst/>
          </a:prstGeom>
          <a:noFill/>
        </p:spPr>
        <p:txBody>
          <a:bodyPr wrap="square" rtlCol="0">
            <a:spAutoFit/>
          </a:bodyPr>
          <a:lstStyle/>
          <a:p>
            <a:pPr algn="ctr"/>
            <a:endParaRPr lang="lt-LT" sz="4000" b="1" dirty="0" smtClean="0">
              <a:solidFill>
                <a:schemeClr val="bg2">
                  <a:lumMod val="50000"/>
                </a:schemeClr>
              </a:solidFill>
            </a:endParaRPr>
          </a:p>
          <a:p>
            <a:pPr algn="ctr"/>
            <a:endParaRPr lang="lt-LT" sz="2400" b="1" dirty="0" smtClean="0">
              <a:solidFill>
                <a:schemeClr val="bg2">
                  <a:lumMod val="50000"/>
                </a:schemeClr>
              </a:solidFill>
            </a:endParaRPr>
          </a:p>
          <a:p>
            <a:pPr algn="ctr"/>
            <a:r>
              <a:rPr lang="lt-LT" sz="6000" b="1" dirty="0" err="1" smtClean="0">
                <a:solidFill>
                  <a:schemeClr val="bg2">
                    <a:lumMod val="50000"/>
                  </a:schemeClr>
                </a:solidFill>
              </a:rPr>
              <a:t>The</a:t>
            </a:r>
            <a:r>
              <a:rPr lang="lt-LT" sz="6000" b="1" dirty="0" smtClean="0">
                <a:solidFill>
                  <a:schemeClr val="bg2">
                    <a:lumMod val="50000"/>
                  </a:schemeClr>
                </a:solidFill>
              </a:rPr>
              <a:t> </a:t>
            </a:r>
            <a:r>
              <a:rPr lang="lt-LT" sz="6000" b="1" dirty="0" err="1" smtClean="0">
                <a:solidFill>
                  <a:schemeClr val="bg2">
                    <a:lumMod val="50000"/>
                  </a:schemeClr>
                </a:solidFill>
              </a:rPr>
              <a:t>second</a:t>
            </a:r>
            <a:r>
              <a:rPr lang="lt-LT" sz="6000" b="1" dirty="0" smtClean="0">
                <a:solidFill>
                  <a:schemeClr val="bg2">
                    <a:lumMod val="50000"/>
                  </a:schemeClr>
                </a:solidFill>
              </a:rPr>
              <a:t> </a:t>
            </a:r>
            <a:r>
              <a:rPr lang="lt-LT" sz="6000" b="1" dirty="0" err="1" smtClean="0">
                <a:solidFill>
                  <a:schemeClr val="bg2">
                    <a:lumMod val="50000"/>
                  </a:schemeClr>
                </a:solidFill>
              </a:rPr>
              <a:t>year</a:t>
            </a:r>
            <a:r>
              <a:rPr lang="lt-LT" sz="6000" b="1" dirty="0" smtClean="0">
                <a:solidFill>
                  <a:schemeClr val="bg2">
                    <a:lumMod val="50000"/>
                  </a:schemeClr>
                </a:solidFill>
              </a:rPr>
              <a:t> </a:t>
            </a:r>
          </a:p>
          <a:p>
            <a:pPr algn="ctr"/>
            <a:r>
              <a:rPr lang="lt-LT" sz="6000" b="1" dirty="0" err="1" smtClean="0">
                <a:solidFill>
                  <a:schemeClr val="bg2">
                    <a:lumMod val="50000"/>
                  </a:schemeClr>
                </a:solidFill>
              </a:rPr>
              <a:t>of</a:t>
            </a:r>
            <a:r>
              <a:rPr lang="lt-LT" sz="6000" b="1" dirty="0" smtClean="0">
                <a:solidFill>
                  <a:schemeClr val="bg2">
                    <a:lumMod val="50000"/>
                  </a:schemeClr>
                </a:solidFill>
              </a:rPr>
              <a:t> </a:t>
            </a:r>
            <a:r>
              <a:rPr lang="lt-LT" sz="6000" b="1" dirty="0" err="1" smtClean="0">
                <a:solidFill>
                  <a:schemeClr val="bg2">
                    <a:lumMod val="50000"/>
                  </a:schemeClr>
                </a:solidFill>
              </a:rPr>
              <a:t>the</a:t>
            </a:r>
            <a:r>
              <a:rPr lang="lt-LT" sz="6000" b="1" dirty="0" smtClean="0">
                <a:solidFill>
                  <a:schemeClr val="bg2">
                    <a:lumMod val="50000"/>
                  </a:schemeClr>
                </a:solidFill>
              </a:rPr>
              <a:t> </a:t>
            </a:r>
            <a:r>
              <a:rPr lang="lt-LT" sz="6000" b="1" dirty="0" err="1" smtClean="0">
                <a:solidFill>
                  <a:schemeClr val="bg2">
                    <a:lumMod val="50000"/>
                  </a:schemeClr>
                </a:solidFill>
              </a:rPr>
              <a:t>project</a:t>
            </a:r>
            <a:endParaRPr lang="lt-LT" sz="6000" b="1" dirty="0" smtClean="0">
              <a:solidFill>
                <a:schemeClr val="bg2">
                  <a:lumMod val="50000"/>
                </a:schemeClr>
              </a:solidFill>
            </a:endParaRPr>
          </a:p>
          <a:p>
            <a:pPr algn="ctr"/>
            <a:endParaRPr lang="lt-LT" sz="4000" b="1" dirty="0" smtClean="0">
              <a:solidFill>
                <a:schemeClr val="bg2">
                  <a:lumMod val="50000"/>
                </a:schemeClr>
              </a:solidFill>
            </a:endParaRPr>
          </a:p>
          <a:p>
            <a:pPr algn="ctr"/>
            <a:r>
              <a:rPr lang="lt-LT" sz="6000" b="1" dirty="0" smtClean="0">
                <a:solidFill>
                  <a:schemeClr val="bg2">
                    <a:lumMod val="50000"/>
                  </a:schemeClr>
                </a:solidFill>
              </a:rPr>
              <a:t>2015-2016</a:t>
            </a:r>
            <a:endParaRPr lang="lt-LT" sz="6000" b="1" dirty="0">
              <a:solidFill>
                <a:schemeClr val="bg2">
                  <a:lumMod val="50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err="1" smtClean="0"/>
              <a:t>Planting</a:t>
            </a:r>
            <a:r>
              <a:rPr lang="lt-LT" b="1" dirty="0" smtClean="0"/>
              <a:t> </a:t>
            </a:r>
            <a:r>
              <a:rPr lang="lt-LT" b="1" dirty="0" err="1" smtClean="0"/>
              <a:t>trees</a:t>
            </a:r>
            <a:r>
              <a:rPr lang="lt-LT" b="1" dirty="0" smtClean="0"/>
              <a:t> </a:t>
            </a:r>
            <a:r>
              <a:rPr lang="lt-LT" b="1" dirty="0" err="1" smtClean="0"/>
              <a:t>in</a:t>
            </a:r>
            <a:r>
              <a:rPr lang="lt-LT" b="1" dirty="0" smtClean="0"/>
              <a:t> </a:t>
            </a:r>
            <a:r>
              <a:rPr lang="lt-LT" b="1" dirty="0" err="1" smtClean="0"/>
              <a:t>our</a:t>
            </a:r>
            <a:r>
              <a:rPr lang="lt-LT" b="1" dirty="0" smtClean="0"/>
              <a:t> </a:t>
            </a:r>
            <a:r>
              <a:rPr lang="lt-LT" b="1" dirty="0" err="1" smtClean="0"/>
              <a:t>forest</a:t>
            </a:r>
            <a:endParaRPr lang="lt-LT" b="1" dirty="0"/>
          </a:p>
        </p:txBody>
      </p:sp>
      <p:pic>
        <p:nvPicPr>
          <p:cNvPr id="4" name="Turinio vietos rezervavimo ženklas 3" descr="PicMonkey-Collage3-300x300.jpg"/>
          <p:cNvPicPr>
            <a:picLocks noGrp="1" noChangeAspect="1"/>
          </p:cNvPicPr>
          <p:nvPr>
            <p:ph sz="quarter" idx="1"/>
          </p:nvPr>
        </p:nvPicPr>
        <p:blipFill>
          <a:blip r:embed="rId2" cstate="print"/>
          <a:stretch>
            <a:fillRect/>
          </a:stretch>
        </p:blipFill>
        <p:spPr>
          <a:xfrm>
            <a:off x="500034" y="2071678"/>
            <a:ext cx="3571900" cy="3571900"/>
          </a:xfrm>
        </p:spPr>
      </p:pic>
      <p:pic>
        <p:nvPicPr>
          <p:cNvPr id="6" name="Paveikslėlis 5" descr="Picture-017-300x225.jpg"/>
          <p:cNvPicPr>
            <a:picLocks noChangeAspect="1"/>
          </p:cNvPicPr>
          <p:nvPr/>
        </p:nvPicPr>
        <p:blipFill>
          <a:blip r:embed="rId3" cstate="print"/>
          <a:stretch>
            <a:fillRect/>
          </a:stretch>
        </p:blipFill>
        <p:spPr>
          <a:xfrm>
            <a:off x="4572000" y="2428868"/>
            <a:ext cx="3833839" cy="287538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r>
              <a:rPr lang="lt-LT" b="1" dirty="0" err="1" smtClean="0"/>
              <a:t>Making</a:t>
            </a:r>
            <a:r>
              <a:rPr lang="lt-LT" b="1" dirty="0" smtClean="0"/>
              <a:t> </a:t>
            </a:r>
            <a:r>
              <a:rPr lang="lt-LT" b="1" dirty="0" err="1" smtClean="0"/>
              <a:t>food</a:t>
            </a:r>
            <a:r>
              <a:rPr lang="lt-LT" b="1" dirty="0" smtClean="0"/>
              <a:t> </a:t>
            </a:r>
            <a:r>
              <a:rPr lang="lt-LT" b="1" dirty="0" err="1" smtClean="0"/>
              <a:t>from</a:t>
            </a:r>
            <a:r>
              <a:rPr lang="lt-LT" b="1" dirty="0" smtClean="0"/>
              <a:t> </a:t>
            </a:r>
            <a:r>
              <a:rPr lang="lt-LT" b="1" dirty="0" err="1" smtClean="0"/>
              <a:t>the</a:t>
            </a:r>
            <a:r>
              <a:rPr lang="lt-LT" b="1" dirty="0" smtClean="0"/>
              <a:t> </a:t>
            </a:r>
            <a:r>
              <a:rPr lang="lt-LT" b="1" dirty="0" err="1" smtClean="0"/>
              <a:t>products</a:t>
            </a:r>
            <a:r>
              <a:rPr lang="lt-LT" b="1" dirty="0" smtClean="0"/>
              <a:t> </a:t>
            </a:r>
            <a:r>
              <a:rPr lang="lt-LT" b="1" dirty="0" err="1" smtClean="0"/>
              <a:t>of</a:t>
            </a:r>
            <a:r>
              <a:rPr lang="lt-LT" b="1" dirty="0" smtClean="0"/>
              <a:t> </a:t>
            </a:r>
            <a:r>
              <a:rPr lang="lt-LT" b="1" dirty="0" err="1" smtClean="0"/>
              <a:t>forest</a:t>
            </a:r>
            <a:endParaRPr lang="lt-LT" b="1" dirty="0"/>
          </a:p>
        </p:txBody>
      </p:sp>
      <p:pic>
        <p:nvPicPr>
          <p:cNvPr id="3074" name="Picture 2" descr="C:\Users\LINA\Desktop\Projekto veikla\photovisi-download-300x225.jpg"/>
          <p:cNvPicPr>
            <a:picLocks noGrp="1" noChangeAspect="1" noChangeArrowheads="1"/>
          </p:cNvPicPr>
          <p:nvPr>
            <p:ph sz="quarter" idx="1"/>
          </p:nvPr>
        </p:nvPicPr>
        <p:blipFill>
          <a:blip r:embed="rId2" cstate="print"/>
          <a:srcRect/>
          <a:stretch>
            <a:fillRect/>
          </a:stretch>
        </p:blipFill>
        <p:spPr bwMode="auto">
          <a:xfrm>
            <a:off x="2428860" y="2928934"/>
            <a:ext cx="4036487" cy="3027365"/>
          </a:xfrm>
          <a:prstGeom prst="rect">
            <a:avLst/>
          </a:prstGeom>
          <a:noFill/>
        </p:spPr>
      </p:pic>
      <p:sp>
        <p:nvSpPr>
          <p:cNvPr id="5" name="TextBox 4"/>
          <p:cNvSpPr txBox="1"/>
          <p:nvPr/>
        </p:nvSpPr>
        <p:spPr>
          <a:xfrm>
            <a:off x="857224" y="1928802"/>
            <a:ext cx="7643866" cy="769441"/>
          </a:xfrm>
          <a:prstGeom prst="rect">
            <a:avLst/>
          </a:prstGeom>
          <a:noFill/>
        </p:spPr>
        <p:txBody>
          <a:bodyPr wrap="square" rtlCol="0">
            <a:spAutoFit/>
          </a:bodyPr>
          <a:lstStyle/>
          <a:p>
            <a:pPr algn="ctr"/>
            <a:r>
              <a:rPr lang="lt-LT" sz="4400" dirty="0" err="1" smtClean="0">
                <a:solidFill>
                  <a:schemeClr val="bg2">
                    <a:lumMod val="50000"/>
                  </a:schemeClr>
                </a:solidFill>
              </a:rPr>
              <a:t>Raspberry</a:t>
            </a:r>
            <a:r>
              <a:rPr lang="lt-LT" sz="4400" dirty="0" smtClean="0">
                <a:solidFill>
                  <a:schemeClr val="bg2">
                    <a:lumMod val="50000"/>
                  </a:schemeClr>
                </a:solidFill>
              </a:rPr>
              <a:t> </a:t>
            </a:r>
            <a:r>
              <a:rPr lang="lt-LT" sz="4400" dirty="0" err="1" smtClean="0">
                <a:solidFill>
                  <a:schemeClr val="bg2">
                    <a:lumMod val="50000"/>
                  </a:schemeClr>
                </a:solidFill>
              </a:rPr>
              <a:t>pie</a:t>
            </a:r>
            <a:r>
              <a:rPr lang="lt-LT" sz="4400" dirty="0" smtClean="0">
                <a:solidFill>
                  <a:schemeClr val="bg2">
                    <a:lumMod val="50000"/>
                  </a:schemeClr>
                </a:solidFill>
              </a:rPr>
              <a:t> </a:t>
            </a:r>
            <a:r>
              <a:rPr lang="lt-LT" sz="4400" dirty="0" err="1" smtClean="0">
                <a:solidFill>
                  <a:schemeClr val="bg2">
                    <a:lumMod val="50000"/>
                  </a:schemeClr>
                </a:solidFill>
              </a:rPr>
              <a:t>with</a:t>
            </a:r>
            <a:r>
              <a:rPr lang="lt-LT" sz="4400" dirty="0" smtClean="0">
                <a:solidFill>
                  <a:schemeClr val="bg2">
                    <a:lumMod val="50000"/>
                  </a:schemeClr>
                </a:solidFill>
              </a:rPr>
              <a:t> </a:t>
            </a:r>
            <a:r>
              <a:rPr lang="lt-LT" sz="4400" dirty="0" err="1" smtClean="0">
                <a:solidFill>
                  <a:schemeClr val="bg2">
                    <a:lumMod val="50000"/>
                  </a:schemeClr>
                </a:solidFill>
              </a:rPr>
              <a:t>cedar</a:t>
            </a:r>
            <a:r>
              <a:rPr lang="lt-LT" sz="4400" dirty="0" smtClean="0">
                <a:solidFill>
                  <a:schemeClr val="bg2">
                    <a:lumMod val="50000"/>
                  </a:schemeClr>
                </a:solidFill>
              </a:rPr>
              <a:t> </a:t>
            </a:r>
            <a:r>
              <a:rPr lang="lt-LT" sz="4400" dirty="0" err="1" smtClean="0">
                <a:solidFill>
                  <a:schemeClr val="bg2">
                    <a:lumMod val="50000"/>
                  </a:schemeClr>
                </a:solidFill>
              </a:rPr>
              <a:t>nuts</a:t>
            </a:r>
            <a:endParaRPr lang="lt-LT" sz="4400" dirty="0">
              <a:solidFill>
                <a:schemeClr val="bg2">
                  <a:lumMod val="50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err="1" smtClean="0"/>
              <a:t>Visiting</a:t>
            </a:r>
            <a:r>
              <a:rPr lang="lt-LT" b="1" dirty="0" smtClean="0"/>
              <a:t> </a:t>
            </a:r>
            <a:r>
              <a:rPr lang="lt-LT" b="1" dirty="0" err="1" smtClean="0"/>
              <a:t>our</a:t>
            </a:r>
            <a:r>
              <a:rPr lang="lt-LT" b="1" dirty="0" smtClean="0"/>
              <a:t> </a:t>
            </a:r>
            <a:r>
              <a:rPr lang="lt-LT" b="1" dirty="0" err="1" smtClean="0"/>
              <a:t>local</a:t>
            </a:r>
            <a:r>
              <a:rPr lang="lt-LT" b="1" dirty="0" smtClean="0"/>
              <a:t> </a:t>
            </a:r>
            <a:r>
              <a:rPr lang="lt-LT" b="1" dirty="0" err="1" smtClean="0"/>
              <a:t>nursery</a:t>
            </a:r>
            <a:r>
              <a:rPr lang="lt-LT" b="1" dirty="0" smtClean="0"/>
              <a:t> </a:t>
            </a:r>
            <a:r>
              <a:rPr lang="lt-LT" b="1" dirty="0" err="1" smtClean="0"/>
              <a:t>garden</a:t>
            </a:r>
            <a:endParaRPr lang="lt-LT" b="1" dirty="0"/>
          </a:p>
        </p:txBody>
      </p:sp>
      <p:pic>
        <p:nvPicPr>
          <p:cNvPr id="4" name="Turinio vietos rezervavimo ženklas 3" descr="20151001_092332-300x169.jpg"/>
          <p:cNvPicPr>
            <a:picLocks noGrp="1" noChangeAspect="1"/>
          </p:cNvPicPr>
          <p:nvPr>
            <p:ph sz="quarter" idx="1"/>
          </p:nvPr>
        </p:nvPicPr>
        <p:blipFill>
          <a:blip r:embed="rId2" cstate="print"/>
          <a:stretch>
            <a:fillRect/>
          </a:stretch>
        </p:blipFill>
        <p:spPr>
          <a:xfrm>
            <a:off x="500034" y="3643314"/>
            <a:ext cx="4570878" cy="2574928"/>
          </a:xfrm>
        </p:spPr>
      </p:pic>
      <p:pic>
        <p:nvPicPr>
          <p:cNvPr id="5" name="Paveikslėlis 4" descr="20151001_095138-300x169.jpg"/>
          <p:cNvPicPr>
            <a:picLocks noChangeAspect="1"/>
          </p:cNvPicPr>
          <p:nvPr/>
        </p:nvPicPr>
        <p:blipFill>
          <a:blip r:embed="rId3" cstate="print"/>
          <a:stretch>
            <a:fillRect/>
          </a:stretch>
        </p:blipFill>
        <p:spPr>
          <a:xfrm>
            <a:off x="4071934" y="2000240"/>
            <a:ext cx="4565269" cy="257176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smtClean="0"/>
              <a:t>Project </a:t>
            </a:r>
            <a:r>
              <a:rPr lang="lt-LT" b="1" dirty="0" err="1" smtClean="0"/>
              <a:t>meeting</a:t>
            </a:r>
            <a:r>
              <a:rPr lang="lt-LT" b="1" dirty="0" smtClean="0"/>
              <a:t> </a:t>
            </a:r>
            <a:r>
              <a:rPr lang="lt-LT" b="1" dirty="0" err="1" smtClean="0"/>
              <a:t>in</a:t>
            </a:r>
            <a:r>
              <a:rPr lang="lt-LT" b="1" dirty="0" smtClean="0"/>
              <a:t> </a:t>
            </a:r>
            <a:r>
              <a:rPr lang="lt-LT" b="1" dirty="0" err="1" smtClean="0"/>
              <a:t>Romania</a:t>
            </a:r>
            <a:endParaRPr lang="lt-LT" b="1" dirty="0"/>
          </a:p>
        </p:txBody>
      </p:sp>
      <p:pic>
        <p:nvPicPr>
          <p:cNvPr id="4" name="Turinio vietos rezervavimo ženklas 3" descr="PicMonkey-Collage7-300x300.jpg"/>
          <p:cNvPicPr>
            <a:picLocks noGrp="1" noChangeAspect="1"/>
          </p:cNvPicPr>
          <p:nvPr>
            <p:ph sz="quarter" idx="1"/>
          </p:nvPr>
        </p:nvPicPr>
        <p:blipFill>
          <a:blip r:embed="rId2" cstate="print"/>
          <a:stretch>
            <a:fillRect/>
          </a:stretch>
        </p:blipFill>
        <p:spPr>
          <a:xfrm>
            <a:off x="357158" y="1571612"/>
            <a:ext cx="4214842" cy="4214842"/>
          </a:xfrm>
        </p:spPr>
      </p:pic>
      <p:pic>
        <p:nvPicPr>
          <p:cNvPr id="5" name="Paveikslėlis 4" descr="PicMonkey-Collage51-300x300.jpg"/>
          <p:cNvPicPr>
            <a:picLocks noChangeAspect="1"/>
          </p:cNvPicPr>
          <p:nvPr/>
        </p:nvPicPr>
        <p:blipFill>
          <a:blip r:embed="rId3" cstate="print"/>
          <a:stretch>
            <a:fillRect/>
          </a:stretch>
        </p:blipFill>
        <p:spPr>
          <a:xfrm>
            <a:off x="4643438" y="1643050"/>
            <a:ext cx="4143384" cy="4143384"/>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r>
              <a:rPr lang="lt-LT" b="1" dirty="0" err="1" smtClean="0"/>
              <a:t>Contest</a:t>
            </a:r>
            <a:r>
              <a:rPr lang="lt-LT" b="1" dirty="0" smtClean="0"/>
              <a:t> “</a:t>
            </a:r>
            <a:r>
              <a:rPr lang="lt-LT" b="1" dirty="0" err="1" smtClean="0"/>
              <a:t>The</a:t>
            </a:r>
            <a:r>
              <a:rPr lang="lt-LT" b="1" dirty="0" smtClean="0"/>
              <a:t> </a:t>
            </a:r>
            <a:r>
              <a:rPr lang="lt-LT" b="1" dirty="0" err="1" smtClean="0"/>
              <a:t>battle</a:t>
            </a:r>
            <a:r>
              <a:rPr lang="lt-LT" b="1" dirty="0" smtClean="0"/>
              <a:t> </a:t>
            </a:r>
            <a:r>
              <a:rPr lang="lt-LT" b="1" dirty="0" err="1" smtClean="0"/>
              <a:t>of</a:t>
            </a:r>
            <a:r>
              <a:rPr lang="lt-LT" b="1" dirty="0" smtClean="0"/>
              <a:t> </a:t>
            </a:r>
            <a:r>
              <a:rPr lang="lt-LT" b="1" dirty="0" err="1" smtClean="0"/>
              <a:t>the</a:t>
            </a:r>
            <a:r>
              <a:rPr lang="lt-LT" b="1" dirty="0" smtClean="0"/>
              <a:t> </a:t>
            </a:r>
            <a:r>
              <a:rPr lang="lt-LT" b="1" dirty="0" err="1" smtClean="0"/>
              <a:t>brains</a:t>
            </a:r>
            <a:r>
              <a:rPr lang="lt-LT" b="1" dirty="0" smtClean="0"/>
              <a:t>. </a:t>
            </a:r>
            <a:r>
              <a:rPr lang="lt-LT" b="1" dirty="0" err="1" smtClean="0"/>
              <a:t>Ecology</a:t>
            </a:r>
            <a:r>
              <a:rPr lang="lt-LT" b="1" dirty="0" smtClean="0"/>
              <a:t>”</a:t>
            </a:r>
            <a:endParaRPr lang="lt-LT" b="1" dirty="0"/>
          </a:p>
        </p:txBody>
      </p:sp>
      <p:pic>
        <p:nvPicPr>
          <p:cNvPr id="4" name="Turinio vietos rezervavimo ženklas 3" descr="DSCF8509-300x225.jpg"/>
          <p:cNvPicPr>
            <a:picLocks noGrp="1" noChangeAspect="1"/>
          </p:cNvPicPr>
          <p:nvPr>
            <p:ph sz="quarter" idx="1"/>
          </p:nvPr>
        </p:nvPicPr>
        <p:blipFill>
          <a:blip r:embed="rId2" cstate="print"/>
          <a:stretch>
            <a:fillRect/>
          </a:stretch>
        </p:blipFill>
        <p:spPr>
          <a:xfrm>
            <a:off x="428596" y="1428736"/>
            <a:ext cx="3786213" cy="2839660"/>
          </a:xfrm>
          <a:ln w="3175">
            <a:solidFill>
              <a:schemeClr val="tx1"/>
            </a:solidFill>
          </a:ln>
        </p:spPr>
      </p:pic>
      <p:pic>
        <p:nvPicPr>
          <p:cNvPr id="5" name="Paveikslėlis 4" descr="DSCF8529-300x176.jpg"/>
          <p:cNvPicPr>
            <a:picLocks noChangeAspect="1"/>
          </p:cNvPicPr>
          <p:nvPr/>
        </p:nvPicPr>
        <p:blipFill>
          <a:blip r:embed="rId3" cstate="print"/>
          <a:stretch>
            <a:fillRect/>
          </a:stretch>
        </p:blipFill>
        <p:spPr>
          <a:xfrm>
            <a:off x="5286380" y="4099562"/>
            <a:ext cx="3605996" cy="2115519"/>
          </a:xfrm>
          <a:prstGeom prst="rect">
            <a:avLst/>
          </a:prstGeom>
          <a:ln w="3175">
            <a:solidFill>
              <a:schemeClr val="tx1"/>
            </a:solidFill>
          </a:ln>
        </p:spPr>
      </p:pic>
      <p:pic>
        <p:nvPicPr>
          <p:cNvPr id="6" name="Paveikslėlis 5" descr="DSCF8506-300x225.jpg"/>
          <p:cNvPicPr>
            <a:picLocks noChangeAspect="1"/>
          </p:cNvPicPr>
          <p:nvPr/>
        </p:nvPicPr>
        <p:blipFill>
          <a:blip r:embed="rId4" cstate="print"/>
          <a:stretch>
            <a:fillRect/>
          </a:stretch>
        </p:blipFill>
        <p:spPr>
          <a:xfrm>
            <a:off x="3500430" y="3000372"/>
            <a:ext cx="2357454" cy="179253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smtClean="0">
                <a:solidFill>
                  <a:schemeClr val="tx2">
                    <a:lumMod val="75000"/>
                  </a:schemeClr>
                </a:solidFill>
              </a:rPr>
              <a:t>LOGO competition</a:t>
            </a:r>
            <a:endParaRPr lang="en-US" b="1" dirty="0">
              <a:solidFill>
                <a:schemeClr val="tx2">
                  <a:lumMod val="75000"/>
                </a:schemeClr>
              </a:solidFill>
            </a:endParaRPr>
          </a:p>
        </p:txBody>
      </p:sp>
      <p:pic>
        <p:nvPicPr>
          <p:cNvPr id="1026" name="Picture 2" descr="C:\Projects\Comenius 2011-13\Comenius II\2013-2014\renginių foto\Koliažai\PicMonkey Collage5.jpg"/>
          <p:cNvPicPr>
            <a:picLocks noGrp="1" noChangeAspect="1" noChangeArrowheads="1"/>
          </p:cNvPicPr>
          <p:nvPr>
            <p:ph idx="1"/>
          </p:nvPr>
        </p:nvPicPr>
        <p:blipFill>
          <a:blip r:embed="rId2" cstate="print"/>
          <a:srcRect/>
          <a:stretch>
            <a:fillRect/>
          </a:stretch>
        </p:blipFill>
        <p:spPr bwMode="auto">
          <a:xfrm>
            <a:off x="2357422" y="1643050"/>
            <a:ext cx="4605350" cy="460535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01752" y="228600"/>
            <a:ext cx="8534400" cy="985822"/>
          </a:xfrm>
        </p:spPr>
        <p:txBody>
          <a:bodyPr>
            <a:normAutofit fontScale="90000"/>
          </a:bodyPr>
          <a:lstStyle/>
          <a:p>
            <a:r>
              <a:rPr lang="lt-LT" b="1" dirty="0" err="1" smtClean="0"/>
              <a:t>School</a:t>
            </a:r>
            <a:r>
              <a:rPr lang="lt-LT" b="1" dirty="0" smtClean="0"/>
              <a:t> </a:t>
            </a:r>
            <a:r>
              <a:rPr lang="lt-LT" b="1" dirty="0" err="1" smtClean="0"/>
              <a:t>contest</a:t>
            </a:r>
            <a:r>
              <a:rPr lang="lt-LT" b="1" dirty="0" smtClean="0"/>
              <a:t> </a:t>
            </a:r>
            <a:r>
              <a:rPr lang="lt-LT" b="1" dirty="0" err="1" smtClean="0"/>
              <a:t>of</a:t>
            </a:r>
            <a:r>
              <a:rPr lang="lt-LT" b="1" dirty="0" smtClean="0"/>
              <a:t> </a:t>
            </a:r>
            <a:r>
              <a:rPr lang="lt-LT" b="1" dirty="0" err="1" smtClean="0"/>
              <a:t>photos</a:t>
            </a:r>
            <a:r>
              <a:rPr lang="lt-LT" b="1" dirty="0" smtClean="0"/>
              <a:t> </a:t>
            </a:r>
            <a:br>
              <a:rPr lang="lt-LT" b="1" dirty="0" smtClean="0"/>
            </a:br>
            <a:r>
              <a:rPr lang="lt-LT" b="1" dirty="0" smtClean="0"/>
              <a:t>“</a:t>
            </a:r>
            <a:r>
              <a:rPr lang="lt-LT" b="1" dirty="0" err="1" smtClean="0"/>
              <a:t>Mysterious</a:t>
            </a:r>
            <a:r>
              <a:rPr lang="lt-LT" b="1" dirty="0" smtClean="0"/>
              <a:t> </a:t>
            </a:r>
            <a:r>
              <a:rPr lang="lt-LT" b="1" dirty="0" err="1" smtClean="0"/>
              <a:t>forest</a:t>
            </a:r>
            <a:r>
              <a:rPr lang="lt-LT" b="1" dirty="0" smtClean="0"/>
              <a:t>”</a:t>
            </a:r>
            <a:endParaRPr lang="lt-LT" b="1" dirty="0"/>
          </a:p>
        </p:txBody>
      </p:sp>
      <p:pic>
        <p:nvPicPr>
          <p:cNvPr id="4" name="Turinio vietos rezervavimo ženklas 3" descr="1.jpg"/>
          <p:cNvPicPr>
            <a:picLocks noGrp="1" noChangeAspect="1"/>
          </p:cNvPicPr>
          <p:nvPr>
            <p:ph sz="quarter" idx="1"/>
          </p:nvPr>
        </p:nvPicPr>
        <p:blipFill>
          <a:blip r:embed="rId2" cstate="print"/>
          <a:stretch>
            <a:fillRect/>
          </a:stretch>
        </p:blipFill>
        <p:spPr>
          <a:xfrm>
            <a:off x="4714876" y="1500174"/>
            <a:ext cx="1928826" cy="1928826"/>
          </a:xfrm>
        </p:spPr>
      </p:pic>
      <p:pic>
        <p:nvPicPr>
          <p:cNvPr id="5" name="Paveikslėlis 4" descr="2.jpg"/>
          <p:cNvPicPr>
            <a:picLocks noChangeAspect="1"/>
          </p:cNvPicPr>
          <p:nvPr/>
        </p:nvPicPr>
        <p:blipFill>
          <a:blip r:embed="rId3" cstate="print"/>
          <a:stretch>
            <a:fillRect/>
          </a:stretch>
        </p:blipFill>
        <p:spPr>
          <a:xfrm>
            <a:off x="2500298" y="1500174"/>
            <a:ext cx="1928826" cy="1928826"/>
          </a:xfrm>
          <a:prstGeom prst="rect">
            <a:avLst/>
          </a:prstGeom>
        </p:spPr>
      </p:pic>
      <p:pic>
        <p:nvPicPr>
          <p:cNvPr id="6" name="Paveikslėlis 5" descr="3.jpg"/>
          <p:cNvPicPr>
            <a:picLocks noChangeAspect="1"/>
          </p:cNvPicPr>
          <p:nvPr/>
        </p:nvPicPr>
        <p:blipFill>
          <a:blip r:embed="rId4" cstate="print"/>
          <a:stretch>
            <a:fillRect/>
          </a:stretch>
        </p:blipFill>
        <p:spPr>
          <a:xfrm>
            <a:off x="214282" y="3786190"/>
            <a:ext cx="2214578" cy="2214578"/>
          </a:xfrm>
          <a:prstGeom prst="rect">
            <a:avLst/>
          </a:prstGeom>
        </p:spPr>
      </p:pic>
      <p:pic>
        <p:nvPicPr>
          <p:cNvPr id="7" name="Paveikslėlis 6" descr="4.jpg"/>
          <p:cNvPicPr>
            <a:picLocks noChangeAspect="1"/>
          </p:cNvPicPr>
          <p:nvPr/>
        </p:nvPicPr>
        <p:blipFill>
          <a:blip r:embed="rId5" cstate="print"/>
          <a:stretch>
            <a:fillRect/>
          </a:stretch>
        </p:blipFill>
        <p:spPr>
          <a:xfrm>
            <a:off x="214282" y="1500174"/>
            <a:ext cx="2000264" cy="2000264"/>
          </a:xfrm>
          <a:prstGeom prst="rect">
            <a:avLst/>
          </a:prstGeom>
        </p:spPr>
      </p:pic>
      <p:pic>
        <p:nvPicPr>
          <p:cNvPr id="8" name="Paveikslėlis 7" descr="5.jpg"/>
          <p:cNvPicPr>
            <a:picLocks noChangeAspect="1"/>
          </p:cNvPicPr>
          <p:nvPr/>
        </p:nvPicPr>
        <p:blipFill>
          <a:blip r:embed="rId6" cstate="print"/>
          <a:stretch>
            <a:fillRect/>
          </a:stretch>
        </p:blipFill>
        <p:spPr>
          <a:xfrm>
            <a:off x="6572264" y="3929066"/>
            <a:ext cx="2143140" cy="2143140"/>
          </a:xfrm>
          <a:prstGeom prst="rect">
            <a:avLst/>
          </a:prstGeom>
        </p:spPr>
      </p:pic>
      <p:pic>
        <p:nvPicPr>
          <p:cNvPr id="9" name="Paveikslėlis 8" descr="6.jpg"/>
          <p:cNvPicPr>
            <a:picLocks noChangeAspect="1"/>
          </p:cNvPicPr>
          <p:nvPr/>
        </p:nvPicPr>
        <p:blipFill>
          <a:blip r:embed="rId7" cstate="print"/>
          <a:stretch>
            <a:fillRect/>
          </a:stretch>
        </p:blipFill>
        <p:spPr>
          <a:xfrm>
            <a:off x="6834190" y="1571612"/>
            <a:ext cx="1857388" cy="1857388"/>
          </a:xfrm>
          <a:prstGeom prst="rect">
            <a:avLst/>
          </a:prstGeom>
        </p:spPr>
      </p:pic>
      <p:sp>
        <p:nvSpPr>
          <p:cNvPr id="10" name="TextBox 9"/>
          <p:cNvSpPr txBox="1"/>
          <p:nvPr/>
        </p:nvSpPr>
        <p:spPr>
          <a:xfrm>
            <a:off x="2786050" y="3786190"/>
            <a:ext cx="3357586" cy="2246769"/>
          </a:xfrm>
          <a:prstGeom prst="rect">
            <a:avLst/>
          </a:prstGeom>
          <a:noFill/>
        </p:spPr>
        <p:txBody>
          <a:bodyPr wrap="square" rtlCol="0">
            <a:spAutoFit/>
          </a:bodyPr>
          <a:lstStyle/>
          <a:p>
            <a:pPr algn="ctr"/>
            <a:r>
              <a:rPr lang="lt-LT" sz="2800" dirty="0" smtClean="0">
                <a:solidFill>
                  <a:srgbClr val="49606B"/>
                </a:solidFill>
              </a:rPr>
              <a:t>5 best </a:t>
            </a:r>
            <a:r>
              <a:rPr lang="lt-LT" sz="2800" dirty="0" err="1" smtClean="0">
                <a:solidFill>
                  <a:srgbClr val="49606B"/>
                </a:solidFill>
              </a:rPr>
              <a:t>photos</a:t>
            </a:r>
            <a:r>
              <a:rPr lang="lt-LT" sz="2800" dirty="0" smtClean="0">
                <a:solidFill>
                  <a:srgbClr val="49606B"/>
                </a:solidFill>
              </a:rPr>
              <a:t> </a:t>
            </a:r>
            <a:r>
              <a:rPr lang="lt-LT" sz="2800" dirty="0" err="1" smtClean="0">
                <a:solidFill>
                  <a:srgbClr val="49606B"/>
                </a:solidFill>
              </a:rPr>
              <a:t>took</a:t>
            </a:r>
            <a:r>
              <a:rPr lang="lt-LT" sz="2800" dirty="0" smtClean="0">
                <a:solidFill>
                  <a:srgbClr val="49606B"/>
                </a:solidFill>
              </a:rPr>
              <a:t> </a:t>
            </a:r>
            <a:r>
              <a:rPr lang="lt-LT" sz="2800" dirty="0" err="1" smtClean="0">
                <a:solidFill>
                  <a:srgbClr val="49606B"/>
                </a:solidFill>
              </a:rPr>
              <a:t>part</a:t>
            </a:r>
            <a:r>
              <a:rPr lang="lt-LT" sz="2800" dirty="0" smtClean="0">
                <a:solidFill>
                  <a:srgbClr val="49606B"/>
                </a:solidFill>
              </a:rPr>
              <a:t> </a:t>
            </a:r>
            <a:r>
              <a:rPr lang="lt-LT" sz="2800" dirty="0" err="1" smtClean="0">
                <a:solidFill>
                  <a:srgbClr val="49606B"/>
                </a:solidFill>
              </a:rPr>
              <a:t>in</a:t>
            </a:r>
            <a:r>
              <a:rPr lang="lt-LT" sz="2800" dirty="0" smtClean="0">
                <a:solidFill>
                  <a:srgbClr val="49606B"/>
                </a:solidFill>
              </a:rPr>
              <a:t> </a:t>
            </a:r>
            <a:r>
              <a:rPr lang="lt-LT" sz="2800" dirty="0" err="1" smtClean="0">
                <a:solidFill>
                  <a:srgbClr val="49606B"/>
                </a:solidFill>
              </a:rPr>
              <a:t>the</a:t>
            </a:r>
            <a:r>
              <a:rPr lang="lt-LT" sz="2800" dirty="0" smtClean="0">
                <a:solidFill>
                  <a:srgbClr val="49606B"/>
                </a:solidFill>
              </a:rPr>
              <a:t> </a:t>
            </a:r>
            <a:r>
              <a:rPr lang="lt-LT" sz="2800" dirty="0" err="1" smtClean="0">
                <a:solidFill>
                  <a:srgbClr val="49606B"/>
                </a:solidFill>
              </a:rPr>
              <a:t>international</a:t>
            </a:r>
            <a:r>
              <a:rPr lang="lt-LT" sz="2800" dirty="0" smtClean="0">
                <a:solidFill>
                  <a:srgbClr val="49606B"/>
                </a:solidFill>
              </a:rPr>
              <a:t> </a:t>
            </a:r>
            <a:r>
              <a:rPr lang="lt-LT" sz="2800" dirty="0" err="1" smtClean="0">
                <a:solidFill>
                  <a:srgbClr val="49606B"/>
                </a:solidFill>
              </a:rPr>
              <a:t>contest</a:t>
            </a:r>
            <a:r>
              <a:rPr lang="lt-LT" sz="2800" dirty="0" smtClean="0">
                <a:solidFill>
                  <a:srgbClr val="49606B"/>
                </a:solidFill>
              </a:rPr>
              <a:t> </a:t>
            </a:r>
            <a:r>
              <a:rPr lang="lt-LT" sz="2800" dirty="0" err="1" smtClean="0">
                <a:solidFill>
                  <a:srgbClr val="49606B"/>
                </a:solidFill>
              </a:rPr>
              <a:t>of</a:t>
            </a:r>
            <a:r>
              <a:rPr lang="lt-LT" sz="2800" dirty="0" smtClean="0">
                <a:solidFill>
                  <a:srgbClr val="49606B"/>
                </a:solidFill>
              </a:rPr>
              <a:t> “</a:t>
            </a:r>
            <a:r>
              <a:rPr lang="lt-LT" sz="2800" dirty="0" err="1" smtClean="0">
                <a:solidFill>
                  <a:srgbClr val="49606B"/>
                </a:solidFill>
              </a:rPr>
              <a:t>Mysterious</a:t>
            </a:r>
            <a:r>
              <a:rPr lang="lt-LT" sz="2800" dirty="0" smtClean="0">
                <a:solidFill>
                  <a:srgbClr val="49606B"/>
                </a:solidFill>
              </a:rPr>
              <a:t> </a:t>
            </a:r>
            <a:r>
              <a:rPr lang="lt-LT" sz="2800" dirty="0" err="1" smtClean="0">
                <a:solidFill>
                  <a:srgbClr val="49606B"/>
                </a:solidFill>
              </a:rPr>
              <a:t>forest</a:t>
            </a:r>
            <a:r>
              <a:rPr lang="lt-LT" sz="2800" dirty="0" smtClean="0">
                <a:solidFill>
                  <a:srgbClr val="49606B"/>
                </a:solidFill>
              </a:rPr>
              <a:t>”</a:t>
            </a:r>
            <a:endParaRPr lang="lt-LT" sz="2800" dirty="0">
              <a:solidFill>
                <a:srgbClr val="49606B"/>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r>
              <a:rPr lang="lt-LT" b="1" dirty="0" err="1" smtClean="0"/>
              <a:t>Prepared</a:t>
            </a:r>
            <a:r>
              <a:rPr lang="lt-LT" b="1" dirty="0" smtClean="0"/>
              <a:t> </a:t>
            </a:r>
            <a:r>
              <a:rPr lang="lt-LT" b="1" dirty="0" err="1" smtClean="0"/>
              <a:t>statistics</a:t>
            </a:r>
            <a:r>
              <a:rPr lang="lt-LT" b="1" dirty="0" smtClean="0"/>
              <a:t> </a:t>
            </a:r>
            <a:r>
              <a:rPr lang="lt-LT" b="1" dirty="0" err="1" smtClean="0"/>
              <a:t>of</a:t>
            </a:r>
            <a:r>
              <a:rPr lang="lt-LT" b="1" dirty="0" smtClean="0"/>
              <a:t> </a:t>
            </a:r>
            <a:r>
              <a:rPr lang="lt-LT" b="1" dirty="0" err="1" smtClean="0"/>
              <a:t>the</a:t>
            </a:r>
            <a:r>
              <a:rPr lang="lt-LT" b="1" dirty="0" smtClean="0"/>
              <a:t> </a:t>
            </a:r>
            <a:r>
              <a:rPr lang="lt-LT" b="1" dirty="0" err="1" smtClean="0"/>
              <a:t>burned</a:t>
            </a:r>
            <a:r>
              <a:rPr lang="lt-LT" b="1" dirty="0" smtClean="0"/>
              <a:t> </a:t>
            </a:r>
            <a:r>
              <a:rPr lang="lt-LT" b="1" dirty="0" err="1" smtClean="0"/>
              <a:t>areas</a:t>
            </a:r>
            <a:endParaRPr lang="lt-LT" b="1" dirty="0"/>
          </a:p>
        </p:txBody>
      </p:sp>
      <p:pic>
        <p:nvPicPr>
          <p:cNvPr id="10" name="Turinio vietos rezervavimo ženklas 9" descr="^3EBC30B880F07CD2976FFF9FC3083893F78E01F0B15D9B9E5B^pimgpsh_fullsize_distr.jpg"/>
          <p:cNvPicPr>
            <a:picLocks noGrp="1" noChangeAspect="1"/>
          </p:cNvPicPr>
          <p:nvPr>
            <p:ph sz="quarter" idx="1"/>
          </p:nvPr>
        </p:nvPicPr>
        <p:blipFill>
          <a:blip r:embed="rId2" cstate="print"/>
          <a:stretch>
            <a:fillRect/>
          </a:stretch>
        </p:blipFill>
        <p:spPr>
          <a:xfrm>
            <a:off x="2704829" y="1527174"/>
            <a:ext cx="3464459" cy="4902221"/>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01752" y="228600"/>
            <a:ext cx="8534400" cy="914384"/>
          </a:xfrm>
        </p:spPr>
        <p:txBody>
          <a:bodyPr>
            <a:normAutofit fontScale="90000"/>
          </a:bodyPr>
          <a:lstStyle/>
          <a:p>
            <a:r>
              <a:rPr lang="lt-LT" b="1" dirty="0" err="1" smtClean="0"/>
              <a:t>Christmas</a:t>
            </a:r>
            <a:r>
              <a:rPr lang="lt-LT" b="1" dirty="0" smtClean="0"/>
              <a:t> </a:t>
            </a:r>
            <a:r>
              <a:rPr lang="lt-LT" b="1" dirty="0" err="1" smtClean="0"/>
              <a:t>exhibition</a:t>
            </a:r>
            <a:r>
              <a:rPr lang="lt-LT" b="1" dirty="0" smtClean="0"/>
              <a:t> </a:t>
            </a:r>
            <a:r>
              <a:rPr lang="lt-LT" b="1" dirty="0" err="1" smtClean="0"/>
              <a:t>using</a:t>
            </a:r>
            <a:r>
              <a:rPr lang="lt-LT" b="1" dirty="0" smtClean="0"/>
              <a:t> </a:t>
            </a:r>
            <a:br>
              <a:rPr lang="lt-LT" b="1" dirty="0" smtClean="0"/>
            </a:br>
            <a:r>
              <a:rPr lang="lt-LT" b="1" dirty="0" err="1" smtClean="0"/>
              <a:t>forest</a:t>
            </a:r>
            <a:r>
              <a:rPr lang="lt-LT" b="1" dirty="0" smtClean="0"/>
              <a:t> </a:t>
            </a:r>
            <a:r>
              <a:rPr lang="lt-LT" b="1" dirty="0" err="1" smtClean="0"/>
              <a:t>products</a:t>
            </a:r>
            <a:endParaRPr lang="lt-LT" b="1" dirty="0"/>
          </a:p>
        </p:txBody>
      </p:sp>
      <p:pic>
        <p:nvPicPr>
          <p:cNvPr id="4" name="Turinio vietos rezervavimo ženklas 3" descr="20151215_133640-300x169.jpg"/>
          <p:cNvPicPr>
            <a:picLocks noGrp="1" noChangeAspect="1"/>
          </p:cNvPicPr>
          <p:nvPr>
            <p:ph sz="quarter" idx="1"/>
          </p:nvPr>
        </p:nvPicPr>
        <p:blipFill>
          <a:blip r:embed="rId2" cstate="print"/>
          <a:stretch>
            <a:fillRect/>
          </a:stretch>
        </p:blipFill>
        <p:spPr>
          <a:xfrm>
            <a:off x="285720" y="1428736"/>
            <a:ext cx="3931204" cy="2214578"/>
          </a:xfrm>
          <a:ln w="3175">
            <a:solidFill>
              <a:srgbClr val="00B050"/>
            </a:solidFill>
          </a:ln>
        </p:spPr>
      </p:pic>
      <p:pic>
        <p:nvPicPr>
          <p:cNvPr id="5" name="Paveikslėlis 4" descr="PicMonkey-Collage-1-300x300.jpg"/>
          <p:cNvPicPr>
            <a:picLocks noChangeAspect="1"/>
          </p:cNvPicPr>
          <p:nvPr/>
        </p:nvPicPr>
        <p:blipFill>
          <a:blip r:embed="rId3" cstate="print"/>
          <a:stretch>
            <a:fillRect/>
          </a:stretch>
        </p:blipFill>
        <p:spPr>
          <a:xfrm>
            <a:off x="1357290" y="3714752"/>
            <a:ext cx="3000376" cy="2857500"/>
          </a:xfrm>
          <a:prstGeom prst="rect">
            <a:avLst/>
          </a:prstGeom>
        </p:spPr>
      </p:pic>
      <p:pic>
        <p:nvPicPr>
          <p:cNvPr id="6" name="Paveikslėlis 5" descr="Prakartėlė-300x300.png"/>
          <p:cNvPicPr>
            <a:picLocks noChangeAspect="1"/>
          </p:cNvPicPr>
          <p:nvPr/>
        </p:nvPicPr>
        <p:blipFill>
          <a:blip r:embed="rId4" cstate="print"/>
          <a:stretch>
            <a:fillRect/>
          </a:stretch>
        </p:blipFill>
        <p:spPr>
          <a:xfrm>
            <a:off x="4572000" y="3714752"/>
            <a:ext cx="3071834" cy="2857500"/>
          </a:xfrm>
          <a:prstGeom prst="rect">
            <a:avLst/>
          </a:prstGeom>
        </p:spPr>
      </p:pic>
      <p:pic>
        <p:nvPicPr>
          <p:cNvPr id="7" name="Paveikslėlis 6" descr="puokštė-300x169.jpg"/>
          <p:cNvPicPr>
            <a:picLocks noChangeAspect="1"/>
          </p:cNvPicPr>
          <p:nvPr/>
        </p:nvPicPr>
        <p:blipFill>
          <a:blip r:embed="rId5" cstate="print"/>
          <a:stretch>
            <a:fillRect/>
          </a:stretch>
        </p:blipFill>
        <p:spPr>
          <a:xfrm>
            <a:off x="4857752" y="1428736"/>
            <a:ext cx="3931203" cy="2214578"/>
          </a:xfrm>
          <a:prstGeom prst="rect">
            <a:avLst/>
          </a:prstGeom>
          <a:ln w="12700">
            <a:solidFill>
              <a:schemeClr val="accent1">
                <a:lumMod val="75000"/>
              </a:schemeClr>
            </a:solid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01752" y="228600"/>
            <a:ext cx="8534400" cy="914384"/>
          </a:xfrm>
        </p:spPr>
        <p:txBody>
          <a:bodyPr>
            <a:normAutofit fontScale="90000"/>
          </a:bodyPr>
          <a:lstStyle/>
          <a:p>
            <a:r>
              <a:rPr lang="lt-LT" b="1" dirty="0" err="1" smtClean="0"/>
              <a:t>Visiting</a:t>
            </a:r>
            <a:r>
              <a:rPr lang="lt-LT" b="1" dirty="0" smtClean="0"/>
              <a:t> </a:t>
            </a:r>
            <a:r>
              <a:rPr lang="lt-LT" b="1" dirty="0" err="1" smtClean="0"/>
              <a:t>local</a:t>
            </a:r>
            <a:r>
              <a:rPr lang="lt-LT" b="1" dirty="0" smtClean="0"/>
              <a:t> </a:t>
            </a:r>
            <a:r>
              <a:rPr lang="lt-LT" b="1" dirty="0" err="1" smtClean="0"/>
              <a:t>forestry</a:t>
            </a:r>
            <a:r>
              <a:rPr lang="lt-LT" b="1" dirty="0" smtClean="0"/>
              <a:t> </a:t>
            </a:r>
            <a:r>
              <a:rPr lang="lt-LT" b="1" dirty="0" err="1" smtClean="0"/>
              <a:t>company</a:t>
            </a:r>
            <a:r>
              <a:rPr lang="lt-LT" b="1" dirty="0" smtClean="0"/>
              <a:t> </a:t>
            </a:r>
            <a:br>
              <a:rPr lang="lt-LT" b="1" dirty="0" smtClean="0"/>
            </a:br>
            <a:r>
              <a:rPr lang="lt-LT" b="1" dirty="0" smtClean="0"/>
              <a:t>“Jūrės medis”</a:t>
            </a:r>
            <a:endParaRPr lang="lt-LT" b="1" dirty="0"/>
          </a:p>
        </p:txBody>
      </p:sp>
      <p:sp>
        <p:nvSpPr>
          <p:cNvPr id="3" name="Turinio vietos rezervavimo ženklas 2"/>
          <p:cNvSpPr>
            <a:spLocks noGrp="1"/>
          </p:cNvSpPr>
          <p:nvPr>
            <p:ph sz="quarter" idx="1"/>
          </p:nvPr>
        </p:nvSpPr>
        <p:spPr/>
        <p:txBody>
          <a:bodyPr>
            <a:normAutofit fontScale="47500" lnSpcReduction="20000"/>
          </a:bodyPr>
          <a:lstStyle/>
          <a:p>
            <a:pPr>
              <a:lnSpc>
                <a:spcPct val="120000"/>
              </a:lnSpc>
              <a:spcBef>
                <a:spcPts val="0"/>
              </a:spcBef>
              <a:buNone/>
            </a:pPr>
            <a:r>
              <a:rPr lang="lt-LT" sz="2900" dirty="0" smtClean="0">
                <a:latin typeface="Times New Roman" pitchFamily="18" charset="0"/>
                <a:cs typeface="Times New Roman" pitchFamily="18" charset="0"/>
              </a:rPr>
              <a:t>JSC</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Jūrės</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medis</a:t>
            </a:r>
            <a:r>
              <a:rPr lang="en-US" sz="2900" dirty="0" smtClean="0">
                <a:latin typeface="Times New Roman" pitchFamily="18" charset="0"/>
                <a:cs typeface="Times New Roman" pitchFamily="18" charset="0"/>
              </a:rPr>
              <a:t> is one of the largest manufacturers of glue laminated timber structures in the Baltic states. The company has produced such structures since 1974. Extensive experience and high quality of products is approved by the quality certificate of the German Otto Graf Institute In 2012 the company received ISO9001 and ISO14001 certificates.</a:t>
            </a:r>
          </a:p>
          <a:p>
            <a:pPr>
              <a:lnSpc>
                <a:spcPct val="120000"/>
              </a:lnSpc>
              <a:spcBef>
                <a:spcPts val="0"/>
              </a:spcBef>
              <a:buNone/>
            </a:pPr>
            <a:endParaRPr lang="lt-LT" sz="2900" dirty="0" smtClean="0">
              <a:latin typeface="Times New Roman" pitchFamily="18" charset="0"/>
              <a:cs typeface="Times New Roman" pitchFamily="18" charset="0"/>
            </a:endParaRPr>
          </a:p>
          <a:p>
            <a:pPr>
              <a:lnSpc>
                <a:spcPct val="120000"/>
              </a:lnSpc>
              <a:spcBef>
                <a:spcPts val="0"/>
              </a:spcBef>
              <a:buNone/>
            </a:pPr>
            <a:r>
              <a:rPr lang="lt-LT" sz="2900" dirty="0" smtClean="0">
                <a:latin typeface="Times New Roman" pitchFamily="18" charset="0"/>
                <a:cs typeface="Times New Roman" pitchFamily="18" charset="0"/>
              </a:rPr>
              <a:t>JSC</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Jūrės</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medis</a:t>
            </a:r>
            <a:r>
              <a:rPr lang="en-US" sz="2900" dirty="0" smtClean="0">
                <a:latin typeface="Times New Roman" pitchFamily="18" charset="0"/>
                <a:cs typeface="Times New Roman" pitchFamily="18" charset="0"/>
              </a:rPr>
              <a:t> produces straight and bent laminated timber building structures, massive wood beams connected along the length and wooden roofs. </a:t>
            </a:r>
            <a:r>
              <a:rPr lang="lt-LT" sz="2900" dirty="0" err="1" smtClean="0">
                <a:latin typeface="Times New Roman" pitchFamily="18" charset="0"/>
                <a:cs typeface="Times New Roman" pitchFamily="18" charset="0"/>
              </a:rPr>
              <a:t>They</a:t>
            </a:r>
            <a:r>
              <a:rPr lang="en-US" sz="2900" dirty="0" smtClean="0">
                <a:latin typeface="Times New Roman" pitchFamily="18" charset="0"/>
                <a:cs typeface="Times New Roman" pitchFamily="18" charset="0"/>
              </a:rPr>
              <a:t> also produce log houses, bath houses and summer bungalows from glued beams. The constructions are produced from Lithuanian and Siberian spruce, pine and larch timber, using melamine glue.</a:t>
            </a:r>
            <a:br>
              <a:rPr lang="en-US" sz="2900" dirty="0" smtClean="0">
                <a:latin typeface="Times New Roman" pitchFamily="18" charset="0"/>
                <a:cs typeface="Times New Roman" pitchFamily="18" charset="0"/>
              </a:rPr>
            </a:br>
            <a:endParaRPr lang="lt-LT" sz="2900" dirty="0" smtClean="0">
              <a:latin typeface="Times New Roman" pitchFamily="18" charset="0"/>
              <a:cs typeface="Times New Roman" pitchFamily="18" charset="0"/>
            </a:endParaRPr>
          </a:p>
          <a:p>
            <a:pPr>
              <a:lnSpc>
                <a:spcPct val="120000"/>
              </a:lnSpc>
              <a:spcBef>
                <a:spcPts val="0"/>
              </a:spcBef>
              <a:buNone/>
            </a:pPr>
            <a:r>
              <a:rPr lang="lt-LT" sz="2900" dirty="0" smtClean="0">
                <a:latin typeface="Times New Roman" pitchFamily="18" charset="0"/>
                <a:cs typeface="Times New Roman" pitchFamily="18" charset="0"/>
              </a:rPr>
              <a:t>JSC</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Jūrės</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medis</a:t>
            </a:r>
            <a:r>
              <a:rPr lang="en-US" sz="2900" dirty="0" smtClean="0">
                <a:latin typeface="Times New Roman" pitchFamily="18" charset="0"/>
                <a:cs typeface="Times New Roman" pitchFamily="18" charset="0"/>
              </a:rPr>
              <a:t> also provides the following services:</a:t>
            </a:r>
          </a:p>
          <a:p>
            <a:pPr>
              <a:lnSpc>
                <a:spcPct val="120000"/>
              </a:lnSpc>
              <a:spcBef>
                <a:spcPts val="0"/>
              </a:spcBef>
            </a:pPr>
            <a:r>
              <a:rPr lang="en-US" sz="2900" dirty="0" smtClean="0">
                <a:latin typeface="Times New Roman" pitchFamily="18" charset="0"/>
                <a:cs typeface="Times New Roman" pitchFamily="18" charset="0"/>
              </a:rPr>
              <a:t>Preparation of advance proposals,</a:t>
            </a:r>
          </a:p>
          <a:p>
            <a:pPr>
              <a:lnSpc>
                <a:spcPct val="120000"/>
              </a:lnSpc>
              <a:spcBef>
                <a:spcPts val="0"/>
              </a:spcBef>
            </a:pPr>
            <a:r>
              <a:rPr lang="en-US" sz="2900" dirty="0" smtClean="0">
                <a:latin typeface="Times New Roman" pitchFamily="18" charset="0"/>
                <a:cs typeface="Times New Roman" pitchFamily="18" charset="0"/>
              </a:rPr>
              <a:t>Preparation of projects,</a:t>
            </a:r>
          </a:p>
          <a:p>
            <a:pPr>
              <a:lnSpc>
                <a:spcPct val="120000"/>
              </a:lnSpc>
              <a:spcBef>
                <a:spcPts val="0"/>
              </a:spcBef>
            </a:pPr>
            <a:r>
              <a:rPr lang="en-US" sz="2900" dirty="0" smtClean="0">
                <a:latin typeface="Times New Roman" pitchFamily="18" charset="0"/>
                <a:cs typeface="Times New Roman" pitchFamily="18" charset="0"/>
              </a:rPr>
              <a:t>Supply and construction of steel components,</a:t>
            </a:r>
          </a:p>
          <a:p>
            <a:pPr>
              <a:lnSpc>
                <a:spcPct val="120000"/>
              </a:lnSpc>
              <a:spcBef>
                <a:spcPts val="0"/>
              </a:spcBef>
            </a:pPr>
            <a:r>
              <a:rPr lang="en-US" sz="2900" dirty="0" smtClean="0">
                <a:latin typeface="Times New Roman" pitchFamily="18" charset="0"/>
                <a:cs typeface="Times New Roman" pitchFamily="18" charset="0"/>
              </a:rPr>
              <a:t>Wood impregnation,</a:t>
            </a:r>
          </a:p>
          <a:p>
            <a:pPr>
              <a:lnSpc>
                <a:spcPct val="120000"/>
              </a:lnSpc>
              <a:spcBef>
                <a:spcPts val="0"/>
              </a:spcBef>
            </a:pPr>
            <a:r>
              <a:rPr lang="en-US" sz="2900" dirty="0" smtClean="0">
                <a:latin typeface="Times New Roman" pitchFamily="18" charset="0"/>
                <a:cs typeface="Times New Roman" pitchFamily="18" charset="0"/>
              </a:rPr>
              <a:t>Fire </a:t>
            </a:r>
            <a:r>
              <a:rPr lang="en-US" sz="2900" dirty="0" err="1" smtClean="0">
                <a:latin typeface="Times New Roman" pitchFamily="18" charset="0"/>
                <a:cs typeface="Times New Roman" pitchFamily="18" charset="0"/>
              </a:rPr>
              <a:t>retardance</a:t>
            </a:r>
            <a:r>
              <a:rPr lang="en-US" sz="2900" dirty="0" smtClean="0">
                <a:latin typeface="Times New Roman" pitchFamily="18" charset="0"/>
                <a:cs typeface="Times New Roman" pitchFamily="18" charset="0"/>
              </a:rPr>
              <a:t>,</a:t>
            </a:r>
          </a:p>
          <a:p>
            <a:pPr>
              <a:lnSpc>
                <a:spcPct val="120000"/>
              </a:lnSpc>
              <a:spcBef>
                <a:spcPts val="0"/>
              </a:spcBef>
            </a:pPr>
            <a:r>
              <a:rPr lang="en-US" sz="2900" dirty="0" smtClean="0">
                <a:latin typeface="Times New Roman" pitchFamily="18" charset="0"/>
                <a:cs typeface="Times New Roman" pitchFamily="18" charset="0"/>
              </a:rPr>
              <a:t>Transportation,</a:t>
            </a:r>
          </a:p>
          <a:p>
            <a:pPr>
              <a:lnSpc>
                <a:spcPct val="120000"/>
              </a:lnSpc>
              <a:spcBef>
                <a:spcPts val="0"/>
              </a:spcBef>
            </a:pPr>
            <a:r>
              <a:rPr lang="en-US" sz="2900" dirty="0" smtClean="0">
                <a:latin typeface="Times New Roman" pitchFamily="18" charset="0"/>
                <a:cs typeface="Times New Roman" pitchFamily="18" charset="0"/>
              </a:rPr>
              <a:t>Installation,</a:t>
            </a:r>
          </a:p>
          <a:p>
            <a:pPr>
              <a:lnSpc>
                <a:spcPct val="120000"/>
              </a:lnSpc>
              <a:spcBef>
                <a:spcPts val="0"/>
              </a:spcBef>
            </a:pPr>
            <a:r>
              <a:rPr lang="en-US" sz="2900" dirty="0" smtClean="0">
                <a:latin typeface="Times New Roman" pitchFamily="18" charset="0"/>
                <a:cs typeface="Times New Roman" pitchFamily="18" charset="0"/>
              </a:rPr>
              <a:t>Consulting.</a:t>
            </a:r>
          </a:p>
          <a:p>
            <a:endParaRPr lang="lt-LT"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01752" y="228600"/>
            <a:ext cx="8534400" cy="914384"/>
          </a:xfrm>
        </p:spPr>
        <p:txBody>
          <a:bodyPr>
            <a:normAutofit fontScale="90000"/>
          </a:bodyPr>
          <a:lstStyle/>
          <a:p>
            <a:r>
              <a:rPr lang="lt-LT" b="1" dirty="0" err="1" smtClean="0"/>
              <a:t>Getting</a:t>
            </a:r>
            <a:r>
              <a:rPr lang="lt-LT" b="1" dirty="0" smtClean="0"/>
              <a:t> to </a:t>
            </a:r>
            <a:r>
              <a:rPr lang="lt-LT" b="1" dirty="0" err="1" smtClean="0"/>
              <a:t>know</a:t>
            </a:r>
            <a:r>
              <a:rPr lang="lt-LT" b="1" dirty="0" smtClean="0"/>
              <a:t> </a:t>
            </a:r>
            <a:r>
              <a:rPr lang="lt-LT" b="1" dirty="0" err="1" smtClean="0"/>
              <a:t>about</a:t>
            </a:r>
            <a:r>
              <a:rPr lang="lt-LT" b="1" dirty="0" smtClean="0"/>
              <a:t> </a:t>
            </a:r>
            <a:r>
              <a:rPr lang="lt-LT" b="1" dirty="0" err="1" smtClean="0"/>
              <a:t>endangered</a:t>
            </a:r>
            <a:r>
              <a:rPr lang="lt-LT" b="1" dirty="0" smtClean="0"/>
              <a:t> </a:t>
            </a:r>
            <a:r>
              <a:rPr lang="lt-LT" b="1" dirty="0" err="1" smtClean="0"/>
              <a:t>species</a:t>
            </a:r>
            <a:r>
              <a:rPr lang="lt-LT" b="1" dirty="0" smtClean="0"/>
              <a:t> </a:t>
            </a:r>
            <a:r>
              <a:rPr lang="lt-LT" b="1" dirty="0" err="1" smtClean="0"/>
              <a:t>in</a:t>
            </a:r>
            <a:r>
              <a:rPr lang="lt-LT" b="1" dirty="0" smtClean="0"/>
              <a:t> </a:t>
            </a:r>
            <a:r>
              <a:rPr lang="lt-LT" b="1" dirty="0" err="1" smtClean="0"/>
              <a:t>ou</a:t>
            </a:r>
            <a:r>
              <a:rPr lang="lt-LT" b="1" dirty="0" smtClean="0"/>
              <a:t> </a:t>
            </a:r>
            <a:r>
              <a:rPr lang="lt-LT" b="1" dirty="0" err="1" smtClean="0"/>
              <a:t>forests</a:t>
            </a:r>
            <a:endParaRPr lang="lt-LT" b="1" dirty="0"/>
          </a:p>
        </p:txBody>
      </p:sp>
      <p:pic>
        <p:nvPicPr>
          <p:cNvPr id="4" name="Turinio vietos rezervavimo ženklas 3" descr="nykstantys-gyvnai-lietuvoje-1-638.jpg"/>
          <p:cNvPicPr>
            <a:picLocks noGrp="1" noChangeAspect="1"/>
          </p:cNvPicPr>
          <p:nvPr>
            <p:ph sz="quarter" idx="1"/>
          </p:nvPr>
        </p:nvPicPr>
        <p:blipFill>
          <a:blip r:embed="rId2" cstate="print"/>
          <a:stretch>
            <a:fillRect/>
          </a:stretch>
        </p:blipFill>
        <p:spPr>
          <a:xfrm>
            <a:off x="2857488" y="3071810"/>
            <a:ext cx="3197596" cy="1799275"/>
          </a:xfrm>
        </p:spPr>
      </p:pic>
      <p:pic>
        <p:nvPicPr>
          <p:cNvPr id="5" name="Paveikslėlis 4" descr="nykstantys-gyvnai-lietuvoje-2-638.jpg"/>
          <p:cNvPicPr>
            <a:picLocks noChangeAspect="1"/>
          </p:cNvPicPr>
          <p:nvPr/>
        </p:nvPicPr>
        <p:blipFill>
          <a:blip r:embed="rId3" cstate="print"/>
          <a:stretch>
            <a:fillRect/>
          </a:stretch>
        </p:blipFill>
        <p:spPr>
          <a:xfrm>
            <a:off x="3143240" y="1500174"/>
            <a:ext cx="2666090" cy="1500198"/>
          </a:xfrm>
          <a:prstGeom prst="rect">
            <a:avLst/>
          </a:prstGeom>
        </p:spPr>
      </p:pic>
      <p:pic>
        <p:nvPicPr>
          <p:cNvPr id="6" name="Paveikslėlis 5" descr="nykstantys-gyvnai-lietuvoje-7-638.jpg"/>
          <p:cNvPicPr>
            <a:picLocks noChangeAspect="1"/>
          </p:cNvPicPr>
          <p:nvPr/>
        </p:nvPicPr>
        <p:blipFill>
          <a:blip r:embed="rId4" cstate="print"/>
          <a:stretch>
            <a:fillRect/>
          </a:stretch>
        </p:blipFill>
        <p:spPr>
          <a:xfrm>
            <a:off x="3214678" y="4929198"/>
            <a:ext cx="2466993" cy="1388167"/>
          </a:xfrm>
          <a:prstGeom prst="rect">
            <a:avLst/>
          </a:prstGeom>
        </p:spPr>
      </p:pic>
      <p:pic>
        <p:nvPicPr>
          <p:cNvPr id="7" name="Paveikslėlis 6" descr="nykstantys-gyvnai-lietuvoje-8-638.jpg"/>
          <p:cNvPicPr>
            <a:picLocks noChangeAspect="1"/>
          </p:cNvPicPr>
          <p:nvPr/>
        </p:nvPicPr>
        <p:blipFill>
          <a:blip r:embed="rId5" cstate="print"/>
          <a:stretch>
            <a:fillRect/>
          </a:stretch>
        </p:blipFill>
        <p:spPr>
          <a:xfrm>
            <a:off x="214282" y="4929198"/>
            <a:ext cx="2466993" cy="1388167"/>
          </a:xfrm>
          <a:prstGeom prst="rect">
            <a:avLst/>
          </a:prstGeom>
        </p:spPr>
      </p:pic>
      <p:pic>
        <p:nvPicPr>
          <p:cNvPr id="8" name="Paveikslėlis 7" descr="nykstantys-gyvnai-lietuvoje-10-638.jpg"/>
          <p:cNvPicPr>
            <a:picLocks noChangeAspect="1"/>
          </p:cNvPicPr>
          <p:nvPr/>
        </p:nvPicPr>
        <p:blipFill>
          <a:blip r:embed="rId6" cstate="print"/>
          <a:stretch>
            <a:fillRect/>
          </a:stretch>
        </p:blipFill>
        <p:spPr>
          <a:xfrm>
            <a:off x="142844" y="3214686"/>
            <a:ext cx="2466993" cy="1388167"/>
          </a:xfrm>
          <a:prstGeom prst="rect">
            <a:avLst/>
          </a:prstGeom>
        </p:spPr>
      </p:pic>
      <p:pic>
        <p:nvPicPr>
          <p:cNvPr id="9" name="Paveikslėlis 8" descr="nykstantys-gyvnai-lietuvoje-13-638.jpg"/>
          <p:cNvPicPr>
            <a:picLocks noChangeAspect="1"/>
          </p:cNvPicPr>
          <p:nvPr/>
        </p:nvPicPr>
        <p:blipFill>
          <a:blip r:embed="rId7" cstate="print"/>
          <a:stretch>
            <a:fillRect/>
          </a:stretch>
        </p:blipFill>
        <p:spPr>
          <a:xfrm>
            <a:off x="6286512" y="1500174"/>
            <a:ext cx="2466993" cy="1388167"/>
          </a:xfrm>
          <a:prstGeom prst="rect">
            <a:avLst/>
          </a:prstGeom>
        </p:spPr>
      </p:pic>
      <p:pic>
        <p:nvPicPr>
          <p:cNvPr id="10" name="Paveikslėlis 9" descr="nykstantys-gyvnai-lietuvoje-14-638.jpg"/>
          <p:cNvPicPr>
            <a:picLocks noChangeAspect="1"/>
          </p:cNvPicPr>
          <p:nvPr/>
        </p:nvPicPr>
        <p:blipFill>
          <a:blip r:embed="rId8" cstate="print"/>
          <a:stretch>
            <a:fillRect/>
          </a:stretch>
        </p:blipFill>
        <p:spPr>
          <a:xfrm>
            <a:off x="214282" y="1500174"/>
            <a:ext cx="2466993" cy="1388167"/>
          </a:xfrm>
          <a:prstGeom prst="rect">
            <a:avLst/>
          </a:prstGeom>
        </p:spPr>
      </p:pic>
      <p:pic>
        <p:nvPicPr>
          <p:cNvPr id="11" name="Paveikslėlis 10" descr="nykstantys-gyvnai-lietuvoje-4-638.jpg"/>
          <p:cNvPicPr>
            <a:picLocks noChangeAspect="1"/>
          </p:cNvPicPr>
          <p:nvPr/>
        </p:nvPicPr>
        <p:blipFill>
          <a:blip r:embed="rId9" cstate="print"/>
          <a:stretch>
            <a:fillRect/>
          </a:stretch>
        </p:blipFill>
        <p:spPr>
          <a:xfrm>
            <a:off x="6215074" y="3071810"/>
            <a:ext cx="2688409" cy="1512757"/>
          </a:xfrm>
          <a:prstGeom prst="rect">
            <a:avLst/>
          </a:prstGeom>
        </p:spPr>
      </p:pic>
      <p:pic>
        <p:nvPicPr>
          <p:cNvPr id="12" name="Paveikslėlis 11" descr="nykstantys-gyvnai-lietuvoje-6-638.jpg"/>
          <p:cNvPicPr>
            <a:picLocks noChangeAspect="1"/>
          </p:cNvPicPr>
          <p:nvPr/>
        </p:nvPicPr>
        <p:blipFill>
          <a:blip r:embed="rId10" cstate="print"/>
          <a:stretch>
            <a:fillRect/>
          </a:stretch>
        </p:blipFill>
        <p:spPr>
          <a:xfrm>
            <a:off x="6215074" y="4786322"/>
            <a:ext cx="2688409" cy="1512757"/>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err="1" smtClean="0"/>
              <a:t>Interviewing</a:t>
            </a:r>
            <a:r>
              <a:rPr lang="lt-LT" b="1" dirty="0" smtClean="0"/>
              <a:t> </a:t>
            </a:r>
            <a:r>
              <a:rPr lang="lt-LT" b="1" dirty="0" err="1" smtClean="0"/>
              <a:t>workers</a:t>
            </a:r>
            <a:r>
              <a:rPr lang="lt-LT" b="1" dirty="0" smtClean="0"/>
              <a:t> </a:t>
            </a:r>
            <a:r>
              <a:rPr lang="lt-LT" b="1" dirty="0" err="1" smtClean="0"/>
              <a:t>of</a:t>
            </a:r>
            <a:r>
              <a:rPr lang="lt-LT" b="1" dirty="0" smtClean="0"/>
              <a:t> </a:t>
            </a:r>
            <a:r>
              <a:rPr lang="lt-LT" b="1" dirty="0" err="1" smtClean="0"/>
              <a:t>forestry</a:t>
            </a:r>
            <a:endParaRPr lang="lt-LT" b="1" dirty="0"/>
          </a:p>
        </p:txBody>
      </p:sp>
      <p:pic>
        <p:nvPicPr>
          <p:cNvPr id="4" name="Turinio vietos rezervavimo ženklas 3" descr="5cc393b8f4c48991-1-232x300.png"/>
          <p:cNvPicPr>
            <a:picLocks noGrp="1" noChangeAspect="1"/>
          </p:cNvPicPr>
          <p:nvPr>
            <p:ph sz="quarter" idx="1"/>
          </p:nvPr>
        </p:nvPicPr>
        <p:blipFill>
          <a:blip r:embed="rId2" cstate="print"/>
          <a:stretch>
            <a:fillRect/>
          </a:stretch>
        </p:blipFill>
        <p:spPr>
          <a:xfrm>
            <a:off x="4214810" y="1500174"/>
            <a:ext cx="2375552" cy="3071834"/>
          </a:xfrm>
        </p:spPr>
      </p:pic>
      <p:pic>
        <p:nvPicPr>
          <p:cNvPr id="5" name="Paveikslėlis 4" descr="5cc393b8f4c48991-3-232x300.png"/>
          <p:cNvPicPr>
            <a:picLocks noChangeAspect="1"/>
          </p:cNvPicPr>
          <p:nvPr/>
        </p:nvPicPr>
        <p:blipFill>
          <a:blip r:embed="rId3" cstate="print"/>
          <a:stretch>
            <a:fillRect/>
          </a:stretch>
        </p:blipFill>
        <p:spPr>
          <a:xfrm>
            <a:off x="2071670" y="3714752"/>
            <a:ext cx="2209800" cy="2857500"/>
          </a:xfrm>
          <a:prstGeom prst="rect">
            <a:avLst/>
          </a:prstGeom>
        </p:spPr>
      </p:pic>
      <p:pic>
        <p:nvPicPr>
          <p:cNvPr id="6" name="Paveikslėlis 5" descr="5cc393b8f4c48991-4-232x300.png"/>
          <p:cNvPicPr>
            <a:picLocks noChangeAspect="1"/>
          </p:cNvPicPr>
          <p:nvPr/>
        </p:nvPicPr>
        <p:blipFill>
          <a:blip r:embed="rId4" cstate="print"/>
          <a:stretch>
            <a:fillRect/>
          </a:stretch>
        </p:blipFill>
        <p:spPr>
          <a:xfrm>
            <a:off x="285720" y="1285860"/>
            <a:ext cx="2209800" cy="2857500"/>
          </a:xfrm>
          <a:prstGeom prst="rect">
            <a:avLst/>
          </a:prstGeom>
        </p:spPr>
      </p:pic>
      <p:pic>
        <p:nvPicPr>
          <p:cNvPr id="7" name="Paveikslėlis 6" descr="5cc393b8f4c48991-7-232x300.png"/>
          <p:cNvPicPr>
            <a:picLocks noChangeAspect="1"/>
          </p:cNvPicPr>
          <p:nvPr/>
        </p:nvPicPr>
        <p:blipFill>
          <a:blip r:embed="rId5" cstate="print"/>
          <a:stretch>
            <a:fillRect/>
          </a:stretch>
        </p:blipFill>
        <p:spPr>
          <a:xfrm>
            <a:off x="6357950" y="2786058"/>
            <a:ext cx="2375536" cy="3786194"/>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err="1" smtClean="0"/>
              <a:t>Making</a:t>
            </a:r>
            <a:r>
              <a:rPr lang="lt-LT" b="1" dirty="0" smtClean="0"/>
              <a:t> </a:t>
            </a:r>
            <a:r>
              <a:rPr lang="lt-LT" b="1" dirty="0" err="1" smtClean="0"/>
              <a:t>birdhouses</a:t>
            </a:r>
            <a:r>
              <a:rPr lang="lt-LT" b="1" dirty="0" smtClean="0"/>
              <a:t> </a:t>
            </a:r>
            <a:endParaRPr lang="lt-LT" b="1" dirty="0"/>
          </a:p>
        </p:txBody>
      </p:sp>
      <p:pic>
        <p:nvPicPr>
          <p:cNvPr id="4" name="Turinio vietos rezervavimo ženklas 3" descr="Picture-230-286x300.jpg"/>
          <p:cNvPicPr>
            <a:picLocks noGrp="1" noChangeAspect="1"/>
          </p:cNvPicPr>
          <p:nvPr>
            <p:ph sz="quarter" idx="1"/>
          </p:nvPr>
        </p:nvPicPr>
        <p:blipFill>
          <a:blip r:embed="rId2" cstate="print"/>
          <a:stretch>
            <a:fillRect/>
          </a:stretch>
        </p:blipFill>
        <p:spPr>
          <a:xfrm>
            <a:off x="785786" y="1928802"/>
            <a:ext cx="3632200" cy="3810000"/>
          </a:xfrm>
          <a:ln cmpd="dbl">
            <a:solidFill>
              <a:schemeClr val="bg2">
                <a:lumMod val="50000"/>
              </a:schemeClr>
            </a:solidFill>
          </a:ln>
        </p:spPr>
      </p:pic>
      <p:pic>
        <p:nvPicPr>
          <p:cNvPr id="6" name="Paveikslėlis 5" descr="Picture-232-300x277.jpg"/>
          <p:cNvPicPr>
            <a:picLocks noChangeAspect="1"/>
          </p:cNvPicPr>
          <p:nvPr/>
        </p:nvPicPr>
        <p:blipFill>
          <a:blip r:embed="rId3" cstate="print"/>
          <a:stretch>
            <a:fillRect/>
          </a:stretch>
        </p:blipFill>
        <p:spPr>
          <a:xfrm>
            <a:off x="4643438" y="1943030"/>
            <a:ext cx="3929090" cy="3733451"/>
          </a:xfrm>
          <a:prstGeom prst="rect">
            <a:avLst/>
          </a:prstGeom>
          <a:ln w="9525">
            <a:solidFill>
              <a:schemeClr val="accent1">
                <a:lumMod val="50000"/>
              </a:schemeClr>
            </a:solid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01752" y="228600"/>
            <a:ext cx="8534400" cy="914384"/>
          </a:xfrm>
        </p:spPr>
        <p:txBody>
          <a:bodyPr>
            <a:normAutofit fontScale="90000"/>
          </a:bodyPr>
          <a:lstStyle/>
          <a:p>
            <a:r>
              <a:rPr lang="lt-LT" b="1" dirty="0" err="1" smtClean="0"/>
              <a:t>Reading</a:t>
            </a:r>
            <a:r>
              <a:rPr lang="lt-LT" b="1" dirty="0" smtClean="0"/>
              <a:t> </a:t>
            </a:r>
            <a:r>
              <a:rPr lang="lt-LT" b="1" dirty="0" err="1" smtClean="0"/>
              <a:t>and</a:t>
            </a:r>
            <a:r>
              <a:rPr lang="lt-LT" b="1" dirty="0" smtClean="0"/>
              <a:t> </a:t>
            </a:r>
            <a:r>
              <a:rPr lang="lt-LT" b="1" dirty="0" err="1" smtClean="0"/>
              <a:t>writing</a:t>
            </a:r>
            <a:r>
              <a:rPr lang="lt-LT" b="1" dirty="0" smtClean="0"/>
              <a:t> </a:t>
            </a:r>
            <a:r>
              <a:rPr lang="lt-LT" b="1" dirty="0" err="1" smtClean="0"/>
              <a:t>tasks</a:t>
            </a:r>
            <a:r>
              <a:rPr lang="lt-LT" b="1" dirty="0" smtClean="0"/>
              <a:t> </a:t>
            </a:r>
            <a:r>
              <a:rPr lang="lt-LT" b="1" dirty="0" err="1" smtClean="0"/>
              <a:t>about</a:t>
            </a:r>
            <a:r>
              <a:rPr lang="lt-LT" b="1" dirty="0" smtClean="0"/>
              <a:t> </a:t>
            </a:r>
            <a:r>
              <a:rPr lang="lt-LT" b="1" dirty="0" err="1" smtClean="0"/>
              <a:t>forest</a:t>
            </a:r>
            <a:r>
              <a:rPr lang="lt-LT" b="1" dirty="0" smtClean="0"/>
              <a:t> </a:t>
            </a:r>
            <a:r>
              <a:rPr lang="lt-LT" b="1" dirty="0" err="1" smtClean="0"/>
              <a:t>in</a:t>
            </a:r>
            <a:r>
              <a:rPr lang="lt-LT" b="1" dirty="0" smtClean="0"/>
              <a:t> </a:t>
            </a:r>
            <a:r>
              <a:rPr lang="lt-LT" b="1" dirty="0" err="1" smtClean="0"/>
              <a:t>mother</a:t>
            </a:r>
            <a:r>
              <a:rPr lang="lt-LT" b="1" dirty="0" smtClean="0"/>
              <a:t> </a:t>
            </a:r>
            <a:r>
              <a:rPr lang="lt-LT" b="1" dirty="0" err="1" smtClean="0"/>
              <a:t>tongue</a:t>
            </a:r>
            <a:r>
              <a:rPr lang="lt-LT" b="1" dirty="0" smtClean="0"/>
              <a:t> </a:t>
            </a:r>
            <a:r>
              <a:rPr lang="lt-LT" b="1" dirty="0" err="1" smtClean="0"/>
              <a:t>and</a:t>
            </a:r>
            <a:r>
              <a:rPr lang="lt-LT" b="1" dirty="0" smtClean="0"/>
              <a:t> </a:t>
            </a:r>
            <a:r>
              <a:rPr lang="lt-LT" b="1" dirty="0" err="1" smtClean="0"/>
              <a:t>English</a:t>
            </a:r>
            <a:endParaRPr lang="lt-LT" b="1" dirty="0"/>
          </a:p>
        </p:txBody>
      </p:sp>
      <p:sp>
        <p:nvSpPr>
          <p:cNvPr id="3" name="Turinio vietos rezervavimo ženklas 2"/>
          <p:cNvSpPr>
            <a:spLocks noGrp="1"/>
          </p:cNvSpPr>
          <p:nvPr>
            <p:ph sz="quarter" idx="1"/>
          </p:nvPr>
        </p:nvSpPr>
        <p:spPr>
          <a:xfrm>
            <a:off x="428596" y="2000240"/>
            <a:ext cx="8429684" cy="4429156"/>
          </a:xfrm>
        </p:spPr>
        <p:txBody>
          <a:bodyPr>
            <a:normAutofit/>
          </a:bodyPr>
          <a:lstStyle/>
          <a:p>
            <a:pPr>
              <a:buNone/>
            </a:pPr>
            <a:r>
              <a:rPr lang="lt-LT" sz="3600" dirty="0" err="1" smtClean="0">
                <a:solidFill>
                  <a:schemeClr val="bg2">
                    <a:lumMod val="50000"/>
                  </a:schemeClr>
                </a:solidFill>
              </a:rPr>
              <a:t>During</a:t>
            </a:r>
            <a:r>
              <a:rPr lang="lt-LT" sz="3600" dirty="0" smtClean="0">
                <a:solidFill>
                  <a:schemeClr val="bg2">
                    <a:lumMod val="50000"/>
                  </a:schemeClr>
                </a:solidFill>
              </a:rPr>
              <a:t> </a:t>
            </a:r>
            <a:r>
              <a:rPr lang="lt-LT" sz="3600" dirty="0" err="1" smtClean="0">
                <a:solidFill>
                  <a:schemeClr val="bg2">
                    <a:lumMod val="50000"/>
                  </a:schemeClr>
                </a:solidFill>
              </a:rPr>
              <a:t>the</a:t>
            </a:r>
            <a:r>
              <a:rPr lang="lt-LT" sz="3600" dirty="0" smtClean="0">
                <a:solidFill>
                  <a:schemeClr val="bg2">
                    <a:lumMod val="50000"/>
                  </a:schemeClr>
                </a:solidFill>
              </a:rPr>
              <a:t> </a:t>
            </a:r>
            <a:r>
              <a:rPr lang="lt-LT" sz="3600" dirty="0" err="1" smtClean="0">
                <a:solidFill>
                  <a:schemeClr val="bg2">
                    <a:lumMod val="50000"/>
                  </a:schemeClr>
                </a:solidFill>
              </a:rPr>
              <a:t>lessons</a:t>
            </a:r>
            <a:r>
              <a:rPr lang="lt-LT" sz="3600" dirty="0" smtClean="0">
                <a:solidFill>
                  <a:schemeClr val="bg2">
                    <a:lumMod val="50000"/>
                  </a:schemeClr>
                </a:solidFill>
              </a:rPr>
              <a:t> </a:t>
            </a:r>
          </a:p>
          <a:p>
            <a:pPr>
              <a:buNone/>
            </a:pPr>
            <a:r>
              <a:rPr lang="lt-LT" sz="3600" dirty="0" err="1" smtClean="0">
                <a:solidFill>
                  <a:schemeClr val="bg2">
                    <a:lumMod val="50000"/>
                  </a:schemeClr>
                </a:solidFill>
              </a:rPr>
              <a:t>of</a:t>
            </a:r>
            <a:r>
              <a:rPr lang="lt-LT" sz="3600" dirty="0" smtClean="0">
                <a:solidFill>
                  <a:schemeClr val="bg2">
                    <a:lumMod val="50000"/>
                  </a:schemeClr>
                </a:solidFill>
              </a:rPr>
              <a:t> </a:t>
            </a:r>
            <a:r>
              <a:rPr lang="lt-LT" sz="3600" dirty="0" err="1" smtClean="0">
                <a:solidFill>
                  <a:schemeClr val="bg2">
                    <a:lumMod val="50000"/>
                  </a:schemeClr>
                </a:solidFill>
              </a:rPr>
              <a:t>the</a:t>
            </a:r>
            <a:r>
              <a:rPr lang="lt-LT" sz="3600" dirty="0" smtClean="0">
                <a:solidFill>
                  <a:schemeClr val="bg2">
                    <a:lumMod val="50000"/>
                  </a:schemeClr>
                </a:solidFill>
              </a:rPr>
              <a:t> </a:t>
            </a:r>
            <a:r>
              <a:rPr lang="lt-LT" sz="3600" dirty="0" err="1" smtClean="0">
                <a:solidFill>
                  <a:schemeClr val="bg2">
                    <a:lumMod val="50000"/>
                  </a:schemeClr>
                </a:solidFill>
              </a:rPr>
              <a:t>Lithuanian</a:t>
            </a:r>
            <a:r>
              <a:rPr lang="lt-LT" sz="3600" dirty="0" smtClean="0">
                <a:solidFill>
                  <a:schemeClr val="bg2">
                    <a:lumMod val="50000"/>
                  </a:schemeClr>
                </a:solidFill>
              </a:rPr>
              <a:t> </a:t>
            </a:r>
            <a:r>
              <a:rPr lang="lt-LT" sz="3600" dirty="0" err="1" smtClean="0">
                <a:solidFill>
                  <a:schemeClr val="bg2">
                    <a:lumMod val="50000"/>
                  </a:schemeClr>
                </a:solidFill>
              </a:rPr>
              <a:t>language</a:t>
            </a:r>
            <a:r>
              <a:rPr lang="lt-LT" sz="3600" dirty="0" smtClean="0">
                <a:solidFill>
                  <a:schemeClr val="bg2">
                    <a:lumMod val="50000"/>
                  </a:schemeClr>
                </a:solidFill>
              </a:rPr>
              <a:t> </a:t>
            </a:r>
          </a:p>
          <a:p>
            <a:pPr>
              <a:buNone/>
            </a:pPr>
            <a:r>
              <a:rPr lang="lt-LT" sz="3600" dirty="0" err="1" smtClean="0">
                <a:solidFill>
                  <a:schemeClr val="bg2">
                    <a:lumMod val="50000"/>
                  </a:schemeClr>
                </a:solidFill>
              </a:rPr>
              <a:t>students</a:t>
            </a:r>
            <a:r>
              <a:rPr lang="lt-LT" sz="3600" dirty="0" smtClean="0">
                <a:solidFill>
                  <a:schemeClr val="bg2">
                    <a:lumMod val="50000"/>
                  </a:schemeClr>
                </a:solidFill>
              </a:rPr>
              <a:t> </a:t>
            </a:r>
            <a:r>
              <a:rPr lang="lt-LT" sz="3600" dirty="0" err="1" smtClean="0">
                <a:solidFill>
                  <a:schemeClr val="bg2">
                    <a:lumMod val="50000"/>
                  </a:schemeClr>
                </a:solidFill>
              </a:rPr>
              <a:t>read</a:t>
            </a:r>
            <a:r>
              <a:rPr lang="lt-LT" sz="3600" dirty="0" smtClean="0">
                <a:solidFill>
                  <a:schemeClr val="bg2">
                    <a:lumMod val="50000"/>
                  </a:schemeClr>
                </a:solidFill>
              </a:rPr>
              <a:t> </a:t>
            </a:r>
            <a:r>
              <a:rPr lang="lt-LT" sz="3600" dirty="0" err="1" smtClean="0">
                <a:solidFill>
                  <a:schemeClr val="bg2">
                    <a:lumMod val="50000"/>
                  </a:schemeClr>
                </a:solidFill>
              </a:rPr>
              <a:t>the</a:t>
            </a:r>
            <a:r>
              <a:rPr lang="lt-LT" sz="3600" dirty="0" smtClean="0">
                <a:solidFill>
                  <a:schemeClr val="bg2">
                    <a:lumMod val="50000"/>
                  </a:schemeClr>
                </a:solidFill>
              </a:rPr>
              <a:t> </a:t>
            </a:r>
            <a:r>
              <a:rPr lang="lt-LT" sz="3600" dirty="0" err="1" smtClean="0">
                <a:solidFill>
                  <a:schemeClr val="bg2">
                    <a:lumMod val="50000"/>
                  </a:schemeClr>
                </a:solidFill>
              </a:rPr>
              <a:t>Lithuanian</a:t>
            </a:r>
            <a:r>
              <a:rPr lang="lt-LT" sz="3600" dirty="0" smtClean="0">
                <a:solidFill>
                  <a:schemeClr val="bg2">
                    <a:lumMod val="50000"/>
                  </a:schemeClr>
                </a:solidFill>
              </a:rPr>
              <a:t> </a:t>
            </a:r>
            <a:r>
              <a:rPr lang="lt-LT" sz="3600" dirty="0" err="1" smtClean="0">
                <a:solidFill>
                  <a:schemeClr val="bg2">
                    <a:lumMod val="50000"/>
                  </a:schemeClr>
                </a:solidFill>
              </a:rPr>
              <a:t>fairy</a:t>
            </a:r>
            <a:r>
              <a:rPr lang="lt-LT" sz="3600" dirty="0" smtClean="0">
                <a:solidFill>
                  <a:schemeClr val="bg2">
                    <a:lumMod val="50000"/>
                  </a:schemeClr>
                </a:solidFill>
              </a:rPr>
              <a:t> –</a:t>
            </a:r>
            <a:r>
              <a:rPr lang="lt-LT" sz="3600" dirty="0" err="1" smtClean="0">
                <a:solidFill>
                  <a:schemeClr val="bg2">
                    <a:lumMod val="50000"/>
                  </a:schemeClr>
                </a:solidFill>
              </a:rPr>
              <a:t>tale</a:t>
            </a:r>
            <a:r>
              <a:rPr lang="lt-LT" sz="3600" dirty="0" smtClean="0">
                <a:solidFill>
                  <a:schemeClr val="bg2">
                    <a:lumMod val="50000"/>
                  </a:schemeClr>
                </a:solidFill>
              </a:rPr>
              <a:t> “Eglė žalčių karalienė” </a:t>
            </a:r>
            <a:r>
              <a:rPr lang="lt-LT" sz="3600" dirty="0" err="1" smtClean="0">
                <a:solidFill>
                  <a:schemeClr val="bg2">
                    <a:lumMod val="50000"/>
                  </a:schemeClr>
                </a:solidFill>
              </a:rPr>
              <a:t>and</a:t>
            </a:r>
            <a:r>
              <a:rPr lang="lt-LT" sz="3600" dirty="0" smtClean="0">
                <a:solidFill>
                  <a:schemeClr val="bg2">
                    <a:lumMod val="50000"/>
                  </a:schemeClr>
                </a:solidFill>
              </a:rPr>
              <a:t> </a:t>
            </a:r>
            <a:r>
              <a:rPr lang="lt-LT" sz="3600" dirty="0" err="1" smtClean="0">
                <a:solidFill>
                  <a:schemeClr val="bg2">
                    <a:lumMod val="50000"/>
                  </a:schemeClr>
                </a:solidFill>
              </a:rPr>
              <a:t>wrote</a:t>
            </a:r>
            <a:r>
              <a:rPr lang="lt-LT" sz="3600" dirty="0" smtClean="0">
                <a:solidFill>
                  <a:schemeClr val="bg2">
                    <a:lumMod val="50000"/>
                  </a:schemeClr>
                </a:solidFill>
              </a:rPr>
              <a:t> </a:t>
            </a:r>
            <a:r>
              <a:rPr lang="lt-LT" sz="3600" dirty="0" err="1" smtClean="0">
                <a:solidFill>
                  <a:schemeClr val="bg2">
                    <a:lumMod val="50000"/>
                  </a:schemeClr>
                </a:solidFill>
              </a:rPr>
              <a:t>tasks</a:t>
            </a:r>
            <a:r>
              <a:rPr lang="lt-LT" sz="3600" dirty="0" smtClean="0">
                <a:solidFill>
                  <a:schemeClr val="bg2">
                    <a:lumMod val="50000"/>
                  </a:schemeClr>
                </a:solidFill>
              </a:rPr>
              <a:t> </a:t>
            </a:r>
            <a:r>
              <a:rPr lang="lt-LT" sz="3600" dirty="0" err="1" smtClean="0">
                <a:solidFill>
                  <a:schemeClr val="bg2">
                    <a:lumMod val="50000"/>
                  </a:schemeClr>
                </a:solidFill>
              </a:rPr>
              <a:t>about</a:t>
            </a:r>
            <a:r>
              <a:rPr lang="lt-LT" sz="3600" dirty="0" smtClean="0">
                <a:solidFill>
                  <a:schemeClr val="bg2">
                    <a:lumMod val="50000"/>
                  </a:schemeClr>
                </a:solidFill>
              </a:rPr>
              <a:t> </a:t>
            </a:r>
            <a:r>
              <a:rPr lang="lt-LT" sz="3600" dirty="0" err="1" smtClean="0">
                <a:solidFill>
                  <a:schemeClr val="bg2">
                    <a:lumMod val="50000"/>
                  </a:schemeClr>
                </a:solidFill>
              </a:rPr>
              <a:t>forest</a:t>
            </a:r>
            <a:r>
              <a:rPr lang="lt-LT" sz="3600" dirty="0" smtClean="0">
                <a:solidFill>
                  <a:schemeClr val="bg2">
                    <a:lumMod val="50000"/>
                  </a:schemeClr>
                </a:solidFill>
              </a:rPr>
              <a:t>.  (</a:t>
            </a:r>
            <a:r>
              <a:rPr lang="lt-LT" sz="3600" dirty="0" err="1" smtClean="0">
                <a:solidFill>
                  <a:schemeClr val="bg2">
                    <a:lumMod val="50000"/>
                  </a:schemeClr>
                </a:solidFill>
              </a:rPr>
              <a:t>engl</a:t>
            </a:r>
            <a:r>
              <a:rPr lang="lt-LT" sz="3600" dirty="0" smtClean="0">
                <a:solidFill>
                  <a:schemeClr val="bg2">
                    <a:lumMod val="50000"/>
                  </a:schemeClr>
                </a:solidFill>
              </a:rPr>
              <a:t>. Eglė </a:t>
            </a:r>
            <a:r>
              <a:rPr lang="lt-LT" sz="3600" dirty="0" err="1" smtClean="0">
                <a:solidFill>
                  <a:schemeClr val="bg2">
                    <a:lumMod val="50000"/>
                  </a:schemeClr>
                </a:solidFill>
              </a:rPr>
              <a:t>The</a:t>
            </a:r>
            <a:r>
              <a:rPr lang="lt-LT" sz="3600" dirty="0" smtClean="0">
                <a:solidFill>
                  <a:schemeClr val="bg2">
                    <a:lumMod val="50000"/>
                  </a:schemeClr>
                </a:solidFill>
              </a:rPr>
              <a:t> </a:t>
            </a:r>
            <a:r>
              <a:rPr lang="lt-LT" sz="3600" dirty="0" err="1" smtClean="0">
                <a:solidFill>
                  <a:schemeClr val="bg2">
                    <a:lumMod val="50000"/>
                  </a:schemeClr>
                </a:solidFill>
              </a:rPr>
              <a:t>Queen</a:t>
            </a:r>
            <a:r>
              <a:rPr lang="lt-LT" sz="3600" dirty="0" smtClean="0">
                <a:solidFill>
                  <a:schemeClr val="bg2">
                    <a:lumMod val="50000"/>
                  </a:schemeClr>
                </a:solidFill>
              </a:rPr>
              <a:t> </a:t>
            </a:r>
            <a:r>
              <a:rPr lang="lt-LT" sz="3600" dirty="0" err="1" smtClean="0">
                <a:solidFill>
                  <a:schemeClr val="bg2">
                    <a:lumMod val="50000"/>
                  </a:schemeClr>
                </a:solidFill>
              </a:rPr>
              <a:t>of</a:t>
            </a:r>
            <a:r>
              <a:rPr lang="lt-LT" sz="3600" dirty="0" smtClean="0">
                <a:solidFill>
                  <a:schemeClr val="bg2">
                    <a:lumMod val="50000"/>
                  </a:schemeClr>
                </a:solidFill>
              </a:rPr>
              <a:t> </a:t>
            </a:r>
            <a:r>
              <a:rPr lang="lt-LT" sz="3600" dirty="0" err="1" smtClean="0">
                <a:solidFill>
                  <a:schemeClr val="bg2">
                    <a:lumMod val="50000"/>
                  </a:schemeClr>
                </a:solidFill>
              </a:rPr>
              <a:t>Serpents</a:t>
            </a:r>
            <a:r>
              <a:rPr lang="lt-LT" sz="3600" dirty="0" smtClean="0">
                <a:solidFill>
                  <a:schemeClr val="bg2">
                    <a:lumMod val="50000"/>
                  </a:schemeClr>
                </a:solidFill>
              </a:rPr>
              <a:t>)</a:t>
            </a:r>
          </a:p>
          <a:p>
            <a:pPr>
              <a:buNone/>
            </a:pPr>
            <a:endParaRPr lang="lt-LT" sz="3600" dirty="0">
              <a:solidFill>
                <a:schemeClr val="bg2">
                  <a:lumMod val="50000"/>
                </a:schemeClr>
              </a:solidFill>
            </a:endParaRPr>
          </a:p>
        </p:txBody>
      </p:sp>
      <p:pic>
        <p:nvPicPr>
          <p:cNvPr id="4" name="Paveikslėlis 3" descr="egle_zalciu_karaliene_by_ketra__ir__rikeja-d5snt7f.jpg"/>
          <p:cNvPicPr>
            <a:picLocks noChangeAspect="1"/>
          </p:cNvPicPr>
          <p:nvPr/>
        </p:nvPicPr>
        <p:blipFill>
          <a:blip r:embed="rId2" cstate="print"/>
          <a:stretch>
            <a:fillRect/>
          </a:stretch>
        </p:blipFill>
        <p:spPr>
          <a:xfrm>
            <a:off x="6286512" y="1357298"/>
            <a:ext cx="1714512" cy="2026624"/>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err="1" smtClean="0"/>
              <a:t>Selfies</a:t>
            </a:r>
            <a:r>
              <a:rPr lang="lt-LT" b="1" dirty="0" smtClean="0"/>
              <a:t> </a:t>
            </a:r>
            <a:r>
              <a:rPr lang="lt-LT" b="1" dirty="0" err="1" smtClean="0"/>
              <a:t>with</a:t>
            </a:r>
            <a:r>
              <a:rPr lang="lt-LT" b="1" dirty="0" smtClean="0"/>
              <a:t> a </a:t>
            </a:r>
            <a:r>
              <a:rPr lang="lt-LT" b="1" dirty="0" err="1" smtClean="0"/>
              <a:t>tree</a:t>
            </a:r>
            <a:endParaRPr lang="lt-LT" b="1" dirty="0"/>
          </a:p>
        </p:txBody>
      </p:sp>
      <p:pic>
        <p:nvPicPr>
          <p:cNvPr id="4" name="Turinio vietos rezervavimo ženklas 3" descr="2016-02-16-18.41.10-300x225.png"/>
          <p:cNvPicPr>
            <a:picLocks noGrp="1" noChangeAspect="1"/>
          </p:cNvPicPr>
          <p:nvPr>
            <p:ph sz="quarter" idx="1"/>
          </p:nvPr>
        </p:nvPicPr>
        <p:blipFill>
          <a:blip r:embed="rId2" cstate="print"/>
          <a:stretch>
            <a:fillRect/>
          </a:stretch>
        </p:blipFill>
        <p:spPr>
          <a:xfrm>
            <a:off x="5857884" y="1714488"/>
            <a:ext cx="3143272" cy="2357454"/>
          </a:xfrm>
          <a:ln w="28575">
            <a:solidFill>
              <a:srgbClr val="FFC000"/>
            </a:solidFill>
            <a:bevel/>
          </a:ln>
        </p:spPr>
      </p:pic>
      <p:pic>
        <p:nvPicPr>
          <p:cNvPr id="5" name="Paveikslėlis 4" descr="12788025_1760322964199868_1130685866_n-300x169.jpg"/>
          <p:cNvPicPr>
            <a:picLocks noChangeAspect="1"/>
          </p:cNvPicPr>
          <p:nvPr/>
        </p:nvPicPr>
        <p:blipFill>
          <a:blip r:embed="rId3" cstate="print"/>
          <a:stretch>
            <a:fillRect/>
          </a:stretch>
        </p:blipFill>
        <p:spPr>
          <a:xfrm>
            <a:off x="357158" y="3786190"/>
            <a:ext cx="3071834" cy="2214578"/>
          </a:xfrm>
          <a:prstGeom prst="rect">
            <a:avLst/>
          </a:prstGeom>
          <a:ln w="31750">
            <a:solidFill>
              <a:srgbClr val="00B050"/>
            </a:solidFill>
            <a:bevel/>
          </a:ln>
        </p:spPr>
      </p:pic>
      <p:pic>
        <p:nvPicPr>
          <p:cNvPr id="6" name="Paveikslėlis 5" descr="20160214_173221-300x169.jpg"/>
          <p:cNvPicPr>
            <a:picLocks noChangeAspect="1"/>
          </p:cNvPicPr>
          <p:nvPr/>
        </p:nvPicPr>
        <p:blipFill>
          <a:blip r:embed="rId4" cstate="print"/>
          <a:stretch>
            <a:fillRect/>
          </a:stretch>
        </p:blipFill>
        <p:spPr>
          <a:xfrm rot="16200000">
            <a:off x="2740018" y="2689214"/>
            <a:ext cx="3810000" cy="2146300"/>
          </a:xfrm>
          <a:prstGeom prst="rect">
            <a:avLst/>
          </a:prstGeom>
          <a:ln w="31750">
            <a:solidFill>
              <a:srgbClr val="0070C0"/>
            </a:solidFill>
            <a:beve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01752" y="228600"/>
            <a:ext cx="8534400" cy="914384"/>
          </a:xfrm>
        </p:spPr>
        <p:txBody>
          <a:bodyPr>
            <a:normAutofit fontScale="90000"/>
          </a:bodyPr>
          <a:lstStyle/>
          <a:p>
            <a:r>
              <a:rPr lang="lt-LT" b="1" dirty="0" err="1" smtClean="0"/>
              <a:t>Presentations</a:t>
            </a:r>
            <a:r>
              <a:rPr lang="lt-LT" b="1" dirty="0" smtClean="0"/>
              <a:t> </a:t>
            </a:r>
            <a:r>
              <a:rPr lang="lt-LT" b="1" dirty="0" err="1" smtClean="0"/>
              <a:t>about</a:t>
            </a:r>
            <a:r>
              <a:rPr lang="lt-LT" b="1" dirty="0" smtClean="0"/>
              <a:t> </a:t>
            </a:r>
            <a:br>
              <a:rPr lang="lt-LT" b="1" dirty="0" smtClean="0"/>
            </a:br>
            <a:r>
              <a:rPr lang="lt-LT" b="1" dirty="0" err="1" smtClean="0"/>
              <a:t>our</a:t>
            </a:r>
            <a:r>
              <a:rPr lang="lt-LT" b="1" dirty="0" smtClean="0"/>
              <a:t> </a:t>
            </a:r>
            <a:r>
              <a:rPr lang="lt-LT" b="1" dirty="0" err="1" smtClean="0"/>
              <a:t>partners</a:t>
            </a:r>
            <a:r>
              <a:rPr lang="lt-LT" b="1" dirty="0" smtClean="0"/>
              <a:t> </a:t>
            </a:r>
            <a:r>
              <a:rPr lang="lt-LT" b="1" dirty="0" err="1" smtClean="0"/>
              <a:t>of</a:t>
            </a:r>
            <a:r>
              <a:rPr lang="lt-LT" b="1" dirty="0" smtClean="0"/>
              <a:t> </a:t>
            </a:r>
            <a:r>
              <a:rPr lang="lt-LT" b="1" dirty="0" err="1" smtClean="0"/>
              <a:t>the</a:t>
            </a:r>
            <a:r>
              <a:rPr lang="lt-LT" b="1" dirty="0" smtClean="0"/>
              <a:t> </a:t>
            </a:r>
            <a:r>
              <a:rPr lang="lt-LT" b="1" dirty="0" err="1" smtClean="0"/>
              <a:t>project</a:t>
            </a:r>
            <a:endParaRPr lang="lt-LT" b="1" dirty="0"/>
          </a:p>
        </p:txBody>
      </p:sp>
      <p:pic>
        <p:nvPicPr>
          <p:cNvPr id="4" name="Turinio vietos rezervavimo ženklas 3" descr="2016-03-08_21.38.57-300x170.jpg"/>
          <p:cNvPicPr>
            <a:picLocks noGrp="1" noChangeAspect="1"/>
          </p:cNvPicPr>
          <p:nvPr>
            <p:ph sz="quarter" idx="1"/>
          </p:nvPr>
        </p:nvPicPr>
        <p:blipFill>
          <a:blip r:embed="rId2" cstate="print"/>
          <a:stretch>
            <a:fillRect/>
          </a:stretch>
        </p:blipFill>
        <p:spPr>
          <a:xfrm>
            <a:off x="2071670" y="2071678"/>
            <a:ext cx="4147658" cy="2350339"/>
          </a:xfrm>
        </p:spPr>
      </p:pic>
      <p:sp>
        <p:nvSpPr>
          <p:cNvPr id="5" name="TextBox 4"/>
          <p:cNvSpPr txBox="1"/>
          <p:nvPr/>
        </p:nvSpPr>
        <p:spPr>
          <a:xfrm>
            <a:off x="285720" y="1785926"/>
            <a:ext cx="1500198" cy="523220"/>
          </a:xfrm>
          <a:prstGeom prst="rect">
            <a:avLst/>
          </a:prstGeom>
          <a:noFill/>
        </p:spPr>
        <p:txBody>
          <a:bodyPr wrap="square" rtlCol="0">
            <a:spAutoFit/>
          </a:bodyPr>
          <a:lstStyle/>
          <a:p>
            <a:r>
              <a:rPr lang="lt-LT" sz="2800" dirty="0" err="1" smtClean="0">
                <a:solidFill>
                  <a:schemeClr val="bg2">
                    <a:lumMod val="50000"/>
                  </a:schemeClr>
                </a:solidFill>
              </a:rPr>
              <a:t>Spain</a:t>
            </a:r>
            <a:endParaRPr lang="lt-LT" sz="2800" dirty="0">
              <a:solidFill>
                <a:schemeClr val="bg2">
                  <a:lumMod val="50000"/>
                </a:schemeClr>
              </a:solidFill>
            </a:endParaRPr>
          </a:p>
        </p:txBody>
      </p:sp>
      <p:sp>
        <p:nvSpPr>
          <p:cNvPr id="7" name="TextBox 6"/>
          <p:cNvSpPr txBox="1"/>
          <p:nvPr/>
        </p:nvSpPr>
        <p:spPr>
          <a:xfrm>
            <a:off x="285720" y="3571876"/>
            <a:ext cx="1643074" cy="523220"/>
          </a:xfrm>
          <a:prstGeom prst="rect">
            <a:avLst/>
          </a:prstGeom>
          <a:noFill/>
        </p:spPr>
        <p:txBody>
          <a:bodyPr wrap="square" rtlCol="0">
            <a:spAutoFit/>
          </a:bodyPr>
          <a:lstStyle/>
          <a:p>
            <a:r>
              <a:rPr lang="lt-LT" sz="2800" dirty="0" err="1" smtClean="0">
                <a:solidFill>
                  <a:schemeClr val="bg2">
                    <a:lumMod val="50000"/>
                  </a:schemeClr>
                </a:solidFill>
              </a:rPr>
              <a:t>Portugal</a:t>
            </a:r>
            <a:endParaRPr lang="lt-LT" sz="2800" dirty="0">
              <a:solidFill>
                <a:schemeClr val="bg2">
                  <a:lumMod val="50000"/>
                </a:schemeClr>
              </a:solidFill>
            </a:endParaRPr>
          </a:p>
        </p:txBody>
      </p:sp>
      <p:sp>
        <p:nvSpPr>
          <p:cNvPr id="8" name="TextBox 7"/>
          <p:cNvSpPr txBox="1"/>
          <p:nvPr/>
        </p:nvSpPr>
        <p:spPr>
          <a:xfrm>
            <a:off x="6572264" y="1928802"/>
            <a:ext cx="2000264" cy="523220"/>
          </a:xfrm>
          <a:prstGeom prst="rect">
            <a:avLst/>
          </a:prstGeom>
          <a:noFill/>
        </p:spPr>
        <p:txBody>
          <a:bodyPr wrap="square" rtlCol="0">
            <a:spAutoFit/>
          </a:bodyPr>
          <a:lstStyle/>
          <a:p>
            <a:r>
              <a:rPr lang="lt-LT" sz="2800" dirty="0" err="1" smtClean="0">
                <a:solidFill>
                  <a:schemeClr val="bg2">
                    <a:lumMod val="50000"/>
                  </a:schemeClr>
                </a:solidFill>
              </a:rPr>
              <a:t>Romania</a:t>
            </a:r>
            <a:endParaRPr lang="lt-LT" sz="2800" dirty="0">
              <a:solidFill>
                <a:schemeClr val="bg2">
                  <a:lumMod val="50000"/>
                </a:schemeClr>
              </a:solidFill>
            </a:endParaRPr>
          </a:p>
        </p:txBody>
      </p:sp>
      <p:sp>
        <p:nvSpPr>
          <p:cNvPr id="9" name="TextBox 8"/>
          <p:cNvSpPr txBox="1"/>
          <p:nvPr/>
        </p:nvSpPr>
        <p:spPr>
          <a:xfrm>
            <a:off x="2857488" y="4786322"/>
            <a:ext cx="2571768" cy="461665"/>
          </a:xfrm>
          <a:prstGeom prst="rect">
            <a:avLst/>
          </a:prstGeom>
          <a:noFill/>
        </p:spPr>
        <p:txBody>
          <a:bodyPr wrap="square" rtlCol="0">
            <a:spAutoFit/>
          </a:bodyPr>
          <a:lstStyle/>
          <a:p>
            <a:r>
              <a:rPr lang="lt-LT" sz="2400" dirty="0" err="1" smtClean="0">
                <a:solidFill>
                  <a:schemeClr val="bg2">
                    <a:lumMod val="50000"/>
                  </a:schemeClr>
                </a:solidFill>
              </a:rPr>
              <a:t>The</a:t>
            </a:r>
            <a:r>
              <a:rPr lang="lt-LT" sz="2400" dirty="0" smtClean="0">
                <a:solidFill>
                  <a:schemeClr val="bg2">
                    <a:lumMod val="50000"/>
                  </a:schemeClr>
                </a:solidFill>
              </a:rPr>
              <a:t> </a:t>
            </a:r>
            <a:r>
              <a:rPr lang="lt-LT" sz="2400" dirty="0" err="1" smtClean="0">
                <a:solidFill>
                  <a:schemeClr val="bg2">
                    <a:lumMod val="50000"/>
                  </a:schemeClr>
                </a:solidFill>
              </a:rPr>
              <a:t>Netherlands</a:t>
            </a:r>
            <a:endParaRPr lang="lt-LT" sz="2400" dirty="0">
              <a:solidFill>
                <a:schemeClr val="bg2">
                  <a:lumMod val="50000"/>
                </a:schemeClr>
              </a:solidFill>
            </a:endParaRPr>
          </a:p>
        </p:txBody>
      </p:sp>
      <p:sp>
        <p:nvSpPr>
          <p:cNvPr id="10" name="TextBox 9"/>
          <p:cNvSpPr txBox="1"/>
          <p:nvPr/>
        </p:nvSpPr>
        <p:spPr>
          <a:xfrm>
            <a:off x="6715140" y="3714752"/>
            <a:ext cx="1643074" cy="523220"/>
          </a:xfrm>
          <a:prstGeom prst="rect">
            <a:avLst/>
          </a:prstGeom>
          <a:noFill/>
        </p:spPr>
        <p:txBody>
          <a:bodyPr wrap="square" rtlCol="0">
            <a:spAutoFit/>
          </a:bodyPr>
          <a:lstStyle/>
          <a:p>
            <a:r>
              <a:rPr lang="lt-LT" sz="2800" dirty="0" err="1" smtClean="0">
                <a:solidFill>
                  <a:schemeClr val="bg2">
                    <a:lumMod val="50000"/>
                  </a:schemeClr>
                </a:solidFill>
              </a:rPr>
              <a:t>Finland</a:t>
            </a:r>
            <a:endParaRPr lang="lt-LT" sz="2800" dirty="0">
              <a:solidFill>
                <a:schemeClr val="bg2">
                  <a:lumMod val="50000"/>
                </a:schemeClr>
              </a:solidFill>
            </a:endParaRPr>
          </a:p>
        </p:txBody>
      </p:sp>
      <p:pic>
        <p:nvPicPr>
          <p:cNvPr id="11" name="Paveikslėlis 10" descr="Finland.png"/>
          <p:cNvPicPr>
            <a:picLocks noChangeAspect="1"/>
          </p:cNvPicPr>
          <p:nvPr/>
        </p:nvPicPr>
        <p:blipFill>
          <a:blip r:embed="rId3" cstate="print"/>
          <a:stretch>
            <a:fillRect/>
          </a:stretch>
        </p:blipFill>
        <p:spPr>
          <a:xfrm>
            <a:off x="6858016" y="4286256"/>
            <a:ext cx="1321024" cy="804862"/>
          </a:xfrm>
          <a:prstGeom prst="rect">
            <a:avLst/>
          </a:prstGeom>
        </p:spPr>
      </p:pic>
      <p:pic>
        <p:nvPicPr>
          <p:cNvPr id="12" name="Paveikslėlis 11" descr="Olandai.png"/>
          <p:cNvPicPr>
            <a:picLocks noChangeAspect="1"/>
          </p:cNvPicPr>
          <p:nvPr/>
        </p:nvPicPr>
        <p:blipFill>
          <a:blip r:embed="rId4" cstate="print"/>
          <a:stretch>
            <a:fillRect/>
          </a:stretch>
        </p:blipFill>
        <p:spPr>
          <a:xfrm>
            <a:off x="3500430" y="5286388"/>
            <a:ext cx="1321857" cy="886711"/>
          </a:xfrm>
          <a:prstGeom prst="rect">
            <a:avLst/>
          </a:prstGeom>
        </p:spPr>
      </p:pic>
      <p:pic>
        <p:nvPicPr>
          <p:cNvPr id="13" name="Paveikslėlis 12" descr="Romania.png"/>
          <p:cNvPicPr>
            <a:picLocks noChangeAspect="1"/>
          </p:cNvPicPr>
          <p:nvPr/>
        </p:nvPicPr>
        <p:blipFill>
          <a:blip r:embed="rId5" cstate="print"/>
          <a:stretch>
            <a:fillRect/>
          </a:stretch>
        </p:blipFill>
        <p:spPr>
          <a:xfrm>
            <a:off x="6786578" y="2500306"/>
            <a:ext cx="1143008" cy="762005"/>
          </a:xfrm>
          <a:prstGeom prst="rect">
            <a:avLst/>
          </a:prstGeom>
        </p:spPr>
      </p:pic>
      <p:pic>
        <p:nvPicPr>
          <p:cNvPr id="14" name="Paveikslėlis 13" descr="Portugal.png"/>
          <p:cNvPicPr>
            <a:picLocks noChangeAspect="1"/>
          </p:cNvPicPr>
          <p:nvPr/>
        </p:nvPicPr>
        <p:blipFill>
          <a:blip r:embed="rId6" cstate="print"/>
          <a:stretch>
            <a:fillRect/>
          </a:stretch>
        </p:blipFill>
        <p:spPr>
          <a:xfrm>
            <a:off x="428596" y="4143380"/>
            <a:ext cx="1236730" cy="828672"/>
          </a:xfrm>
          <a:prstGeom prst="rect">
            <a:avLst/>
          </a:prstGeom>
        </p:spPr>
      </p:pic>
      <p:pic>
        <p:nvPicPr>
          <p:cNvPr id="15" name="Paveikslėlis 14" descr="Flag_of_Spain.svg.png"/>
          <p:cNvPicPr>
            <a:picLocks noChangeAspect="1"/>
          </p:cNvPicPr>
          <p:nvPr/>
        </p:nvPicPr>
        <p:blipFill>
          <a:blip r:embed="rId7" cstate="print"/>
          <a:stretch>
            <a:fillRect/>
          </a:stretch>
        </p:blipFill>
        <p:spPr>
          <a:xfrm>
            <a:off x="357158" y="2428868"/>
            <a:ext cx="1203875" cy="800577"/>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smtClean="0">
                <a:solidFill>
                  <a:schemeClr val="tx2">
                    <a:lumMod val="75000"/>
                  </a:schemeClr>
                </a:solidFill>
              </a:rPr>
              <a:t>Forest Day</a:t>
            </a:r>
            <a:endParaRPr lang="en-US" b="1" dirty="0">
              <a:solidFill>
                <a:schemeClr val="tx2">
                  <a:lumMod val="75000"/>
                </a:schemeClr>
              </a:solidFill>
            </a:endParaRPr>
          </a:p>
        </p:txBody>
      </p:sp>
      <p:pic>
        <p:nvPicPr>
          <p:cNvPr id="2050" name="Picture 2" descr="C:\Projects\Comenius 2011-13\Comenius II\2013-2014\renginių foto\Koliažai\miško diena.jpg"/>
          <p:cNvPicPr>
            <a:picLocks noGrp="1" noChangeAspect="1" noChangeArrowheads="1"/>
          </p:cNvPicPr>
          <p:nvPr>
            <p:ph idx="1"/>
          </p:nvPr>
        </p:nvPicPr>
        <p:blipFill>
          <a:blip r:embed="rId2" cstate="print"/>
          <a:srcRect/>
          <a:stretch>
            <a:fillRect/>
          </a:stretch>
        </p:blipFill>
        <p:spPr bwMode="auto">
          <a:xfrm>
            <a:off x="2071670" y="1500174"/>
            <a:ext cx="5033978" cy="5033978"/>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01752" y="228600"/>
            <a:ext cx="8534400" cy="842946"/>
          </a:xfrm>
        </p:spPr>
        <p:txBody>
          <a:bodyPr>
            <a:normAutofit fontScale="90000"/>
          </a:bodyPr>
          <a:lstStyle/>
          <a:p>
            <a:r>
              <a:rPr lang="lt-LT" sz="2800" b="1" dirty="0" err="1" smtClean="0"/>
              <a:t>Presentations</a:t>
            </a:r>
            <a:r>
              <a:rPr lang="lt-LT" sz="2800" b="1" dirty="0" smtClean="0"/>
              <a:t> </a:t>
            </a:r>
            <a:r>
              <a:rPr lang="lt-LT" sz="2800" b="1" dirty="0" err="1" smtClean="0"/>
              <a:t>on</a:t>
            </a:r>
            <a:r>
              <a:rPr lang="lt-LT" sz="2800" b="1" dirty="0" smtClean="0"/>
              <a:t> </a:t>
            </a:r>
            <a:r>
              <a:rPr lang="lt-LT" sz="2800" b="1" dirty="0" err="1" smtClean="0"/>
              <a:t>jobs</a:t>
            </a:r>
            <a:r>
              <a:rPr lang="lt-LT" sz="2800" b="1" dirty="0" smtClean="0"/>
              <a:t> </a:t>
            </a:r>
            <a:r>
              <a:rPr lang="lt-LT" sz="2800" b="1" dirty="0" err="1" smtClean="0"/>
              <a:t>within</a:t>
            </a:r>
            <a:r>
              <a:rPr lang="lt-LT" sz="2800" b="1" dirty="0" smtClean="0"/>
              <a:t> </a:t>
            </a:r>
            <a:r>
              <a:rPr lang="lt-LT" sz="2800" b="1" dirty="0" err="1" smtClean="0"/>
              <a:t>forestry</a:t>
            </a:r>
            <a:r>
              <a:rPr lang="lt-LT" sz="2800" b="1" dirty="0" smtClean="0"/>
              <a:t> </a:t>
            </a:r>
            <a:r>
              <a:rPr lang="lt-LT" sz="2800" b="1" dirty="0" err="1" smtClean="0"/>
              <a:t>industry</a:t>
            </a:r>
            <a:r>
              <a:rPr lang="lt-LT" sz="2800" b="1" dirty="0" smtClean="0"/>
              <a:t>, </a:t>
            </a:r>
            <a:r>
              <a:rPr lang="lt-LT" sz="2800" b="1" dirty="0" err="1" smtClean="0"/>
              <a:t>wild</a:t>
            </a:r>
            <a:r>
              <a:rPr lang="lt-LT" sz="2800" b="1" dirty="0" smtClean="0"/>
              <a:t> </a:t>
            </a:r>
            <a:r>
              <a:rPr lang="lt-LT" sz="2800" b="1" dirty="0" err="1" smtClean="0"/>
              <a:t>camping</a:t>
            </a:r>
            <a:r>
              <a:rPr lang="lt-LT" sz="2800" b="1" dirty="0" smtClean="0"/>
              <a:t> </a:t>
            </a:r>
            <a:r>
              <a:rPr lang="lt-LT" sz="2800" b="1" dirty="0" err="1" smtClean="0"/>
              <a:t>and</a:t>
            </a:r>
            <a:r>
              <a:rPr lang="lt-LT" sz="2800" b="1" dirty="0" smtClean="0"/>
              <a:t> </a:t>
            </a:r>
            <a:r>
              <a:rPr lang="lt-LT" sz="2800" b="1" dirty="0" err="1" smtClean="0"/>
              <a:t>nature</a:t>
            </a:r>
            <a:r>
              <a:rPr lang="lt-LT" sz="2800" b="1" dirty="0" smtClean="0"/>
              <a:t> </a:t>
            </a:r>
            <a:r>
              <a:rPr lang="lt-LT" sz="2800" b="1" dirty="0" err="1" smtClean="0"/>
              <a:t>protection</a:t>
            </a:r>
            <a:endParaRPr lang="lt-LT" sz="2800" b="1" dirty="0"/>
          </a:p>
        </p:txBody>
      </p:sp>
      <p:sp>
        <p:nvSpPr>
          <p:cNvPr id="3" name="Turinio vietos rezervavimo ženklas 2"/>
          <p:cNvSpPr>
            <a:spLocks noGrp="1"/>
          </p:cNvSpPr>
          <p:nvPr>
            <p:ph sz="quarter" idx="1"/>
          </p:nvPr>
        </p:nvSpPr>
        <p:spPr/>
        <p:txBody>
          <a:bodyPr/>
          <a:lstStyle/>
          <a:p>
            <a:pPr algn="ctr">
              <a:buNone/>
            </a:pPr>
            <a:r>
              <a:rPr lang="lt-LT" dirty="0" err="1" smtClean="0">
                <a:solidFill>
                  <a:schemeClr val="bg2">
                    <a:lumMod val="50000"/>
                  </a:schemeClr>
                </a:solidFill>
              </a:rPr>
              <a:t>We</a:t>
            </a:r>
            <a:r>
              <a:rPr lang="lt-LT" dirty="0" smtClean="0">
                <a:solidFill>
                  <a:schemeClr val="bg2">
                    <a:lumMod val="50000"/>
                  </a:schemeClr>
                </a:solidFill>
              </a:rPr>
              <a:t> </a:t>
            </a:r>
            <a:r>
              <a:rPr lang="lt-LT" dirty="0" err="1" smtClean="0">
                <a:solidFill>
                  <a:schemeClr val="bg2">
                    <a:lumMod val="50000"/>
                  </a:schemeClr>
                </a:solidFill>
              </a:rPr>
              <a:t>organized</a:t>
            </a:r>
            <a:r>
              <a:rPr lang="lt-LT" dirty="0" smtClean="0">
                <a:solidFill>
                  <a:schemeClr val="bg2">
                    <a:lumMod val="50000"/>
                  </a:schemeClr>
                </a:solidFill>
              </a:rPr>
              <a:t> </a:t>
            </a:r>
            <a:r>
              <a:rPr lang="lt-LT" dirty="0" err="1" smtClean="0">
                <a:solidFill>
                  <a:schemeClr val="bg2">
                    <a:lumMod val="50000"/>
                  </a:schemeClr>
                </a:solidFill>
              </a:rPr>
              <a:t>an</a:t>
            </a:r>
            <a:r>
              <a:rPr lang="lt-LT" dirty="0" smtClean="0">
                <a:solidFill>
                  <a:schemeClr val="bg2">
                    <a:lumMod val="50000"/>
                  </a:schemeClr>
                </a:solidFill>
              </a:rPr>
              <a:t> </a:t>
            </a:r>
            <a:r>
              <a:rPr lang="lt-LT" dirty="0" err="1" smtClean="0">
                <a:solidFill>
                  <a:schemeClr val="bg2">
                    <a:lumMod val="50000"/>
                  </a:schemeClr>
                </a:solidFill>
              </a:rPr>
              <a:t>exhibition</a:t>
            </a:r>
            <a:r>
              <a:rPr lang="lt-LT" dirty="0" smtClean="0">
                <a:solidFill>
                  <a:schemeClr val="bg2">
                    <a:lumMod val="50000"/>
                  </a:schemeClr>
                </a:solidFill>
              </a:rPr>
              <a:t> </a:t>
            </a:r>
            <a:r>
              <a:rPr lang="lt-LT" dirty="0" err="1" smtClean="0">
                <a:solidFill>
                  <a:schemeClr val="bg2">
                    <a:lumMod val="50000"/>
                  </a:schemeClr>
                </a:solidFill>
              </a:rPr>
              <a:t>about</a:t>
            </a:r>
            <a:r>
              <a:rPr lang="lt-LT" dirty="0" smtClean="0">
                <a:solidFill>
                  <a:schemeClr val="bg2">
                    <a:lumMod val="50000"/>
                  </a:schemeClr>
                </a:solidFill>
              </a:rPr>
              <a:t> </a:t>
            </a:r>
            <a:r>
              <a:rPr lang="lt-LT" dirty="0" err="1" smtClean="0">
                <a:solidFill>
                  <a:schemeClr val="bg2">
                    <a:lumMod val="50000"/>
                  </a:schemeClr>
                </a:solidFill>
              </a:rPr>
              <a:t>professions</a:t>
            </a:r>
            <a:r>
              <a:rPr lang="lt-LT" dirty="0" smtClean="0">
                <a:solidFill>
                  <a:schemeClr val="bg2">
                    <a:lumMod val="50000"/>
                  </a:schemeClr>
                </a:solidFill>
              </a:rPr>
              <a:t> </a:t>
            </a:r>
            <a:r>
              <a:rPr lang="lt-LT" dirty="0" err="1" smtClean="0">
                <a:solidFill>
                  <a:schemeClr val="bg2">
                    <a:lumMod val="50000"/>
                  </a:schemeClr>
                </a:solidFill>
              </a:rPr>
              <a:t>with</a:t>
            </a:r>
            <a:r>
              <a:rPr lang="lt-LT" dirty="0" smtClean="0">
                <a:solidFill>
                  <a:schemeClr val="bg2">
                    <a:lumMod val="50000"/>
                  </a:schemeClr>
                </a:solidFill>
              </a:rPr>
              <a:t> </a:t>
            </a:r>
            <a:r>
              <a:rPr lang="lt-LT" dirty="0" err="1" smtClean="0">
                <a:solidFill>
                  <a:schemeClr val="bg2">
                    <a:lumMod val="50000"/>
                  </a:schemeClr>
                </a:solidFill>
              </a:rPr>
              <a:t>all</a:t>
            </a:r>
            <a:r>
              <a:rPr lang="lt-LT" dirty="0" smtClean="0">
                <a:solidFill>
                  <a:schemeClr val="bg2">
                    <a:lumMod val="50000"/>
                  </a:schemeClr>
                </a:solidFill>
              </a:rPr>
              <a:t> </a:t>
            </a:r>
            <a:r>
              <a:rPr lang="lt-LT" dirty="0" err="1" smtClean="0">
                <a:solidFill>
                  <a:schemeClr val="bg2">
                    <a:lumMod val="50000"/>
                  </a:schemeClr>
                </a:solidFill>
              </a:rPr>
              <a:t>our</a:t>
            </a:r>
            <a:r>
              <a:rPr lang="lt-LT" dirty="0" smtClean="0">
                <a:solidFill>
                  <a:schemeClr val="bg2">
                    <a:lumMod val="50000"/>
                  </a:schemeClr>
                </a:solidFill>
              </a:rPr>
              <a:t> </a:t>
            </a:r>
            <a:r>
              <a:rPr lang="lt-LT" dirty="0" err="1" smtClean="0">
                <a:solidFill>
                  <a:schemeClr val="bg2">
                    <a:lumMod val="50000"/>
                  </a:schemeClr>
                </a:solidFill>
              </a:rPr>
              <a:t>Lithuanian</a:t>
            </a:r>
            <a:r>
              <a:rPr lang="lt-LT" dirty="0" smtClean="0">
                <a:solidFill>
                  <a:schemeClr val="bg2">
                    <a:lumMod val="50000"/>
                  </a:schemeClr>
                </a:solidFill>
              </a:rPr>
              <a:t>, </a:t>
            </a:r>
            <a:r>
              <a:rPr lang="lt-LT" dirty="0" err="1" smtClean="0">
                <a:solidFill>
                  <a:schemeClr val="bg2">
                    <a:lumMod val="50000"/>
                  </a:schemeClr>
                </a:solidFill>
              </a:rPr>
              <a:t>English</a:t>
            </a:r>
            <a:r>
              <a:rPr lang="lt-LT" dirty="0" smtClean="0">
                <a:solidFill>
                  <a:schemeClr val="bg2">
                    <a:lumMod val="50000"/>
                  </a:schemeClr>
                </a:solidFill>
              </a:rPr>
              <a:t>, </a:t>
            </a:r>
            <a:r>
              <a:rPr lang="lt-LT" dirty="0" err="1" smtClean="0">
                <a:solidFill>
                  <a:schemeClr val="bg2">
                    <a:lumMod val="50000"/>
                  </a:schemeClr>
                </a:solidFill>
              </a:rPr>
              <a:t>Russian</a:t>
            </a:r>
            <a:r>
              <a:rPr lang="lt-LT" dirty="0" smtClean="0">
                <a:solidFill>
                  <a:schemeClr val="bg2">
                    <a:lumMod val="50000"/>
                  </a:schemeClr>
                </a:solidFill>
              </a:rPr>
              <a:t> </a:t>
            </a:r>
            <a:r>
              <a:rPr lang="lt-LT" dirty="0" err="1" smtClean="0">
                <a:solidFill>
                  <a:schemeClr val="bg2">
                    <a:lumMod val="50000"/>
                  </a:schemeClr>
                </a:solidFill>
              </a:rPr>
              <a:t>and</a:t>
            </a:r>
            <a:r>
              <a:rPr lang="lt-LT" dirty="0" smtClean="0">
                <a:solidFill>
                  <a:schemeClr val="bg2">
                    <a:lumMod val="50000"/>
                  </a:schemeClr>
                </a:solidFill>
              </a:rPr>
              <a:t> </a:t>
            </a:r>
            <a:r>
              <a:rPr lang="lt-LT" dirty="0" err="1" smtClean="0">
                <a:solidFill>
                  <a:schemeClr val="bg2">
                    <a:lumMod val="50000"/>
                  </a:schemeClr>
                </a:solidFill>
              </a:rPr>
              <a:t>German</a:t>
            </a:r>
            <a:r>
              <a:rPr lang="lt-LT" dirty="0" smtClean="0">
                <a:solidFill>
                  <a:schemeClr val="bg2">
                    <a:lumMod val="50000"/>
                  </a:schemeClr>
                </a:solidFill>
              </a:rPr>
              <a:t> </a:t>
            </a:r>
            <a:r>
              <a:rPr lang="lt-LT" dirty="0" err="1" smtClean="0">
                <a:solidFill>
                  <a:schemeClr val="bg2">
                    <a:lumMod val="50000"/>
                  </a:schemeClr>
                </a:solidFill>
              </a:rPr>
              <a:t>languages</a:t>
            </a:r>
            <a:r>
              <a:rPr lang="lt-LT" dirty="0" smtClean="0">
                <a:solidFill>
                  <a:schemeClr val="bg2">
                    <a:lumMod val="50000"/>
                  </a:schemeClr>
                </a:solidFill>
              </a:rPr>
              <a:t> </a:t>
            </a:r>
            <a:r>
              <a:rPr lang="lt-LT" dirty="0" err="1" smtClean="0">
                <a:solidFill>
                  <a:schemeClr val="bg2">
                    <a:lumMod val="50000"/>
                  </a:schemeClr>
                </a:solidFill>
              </a:rPr>
              <a:t>teachers</a:t>
            </a:r>
            <a:r>
              <a:rPr lang="lt-LT" dirty="0" smtClean="0">
                <a:solidFill>
                  <a:schemeClr val="bg2">
                    <a:lumMod val="50000"/>
                  </a:schemeClr>
                </a:solidFill>
              </a:rPr>
              <a:t>. </a:t>
            </a:r>
            <a:r>
              <a:rPr lang="lt-LT" dirty="0" err="1" smtClean="0">
                <a:solidFill>
                  <a:schemeClr val="bg2">
                    <a:lumMod val="50000"/>
                  </a:schemeClr>
                </a:solidFill>
              </a:rPr>
              <a:t>The</a:t>
            </a:r>
            <a:r>
              <a:rPr lang="lt-LT" dirty="0" smtClean="0">
                <a:solidFill>
                  <a:schemeClr val="bg2">
                    <a:lumMod val="50000"/>
                  </a:schemeClr>
                </a:solidFill>
              </a:rPr>
              <a:t> </a:t>
            </a:r>
            <a:r>
              <a:rPr lang="lt-LT" dirty="0" err="1" smtClean="0">
                <a:solidFill>
                  <a:schemeClr val="bg2">
                    <a:lumMod val="50000"/>
                  </a:schemeClr>
                </a:solidFill>
              </a:rPr>
              <a:t>descriptions</a:t>
            </a:r>
            <a:r>
              <a:rPr lang="lt-LT" dirty="0" smtClean="0">
                <a:solidFill>
                  <a:schemeClr val="bg2">
                    <a:lumMod val="50000"/>
                  </a:schemeClr>
                </a:solidFill>
              </a:rPr>
              <a:t> </a:t>
            </a:r>
            <a:r>
              <a:rPr lang="lt-LT" dirty="0" err="1" smtClean="0">
                <a:solidFill>
                  <a:schemeClr val="bg2">
                    <a:lumMod val="50000"/>
                  </a:schemeClr>
                </a:solidFill>
              </a:rPr>
              <a:t>were</a:t>
            </a:r>
            <a:r>
              <a:rPr lang="lt-LT" dirty="0" smtClean="0">
                <a:solidFill>
                  <a:schemeClr val="bg2">
                    <a:lumMod val="50000"/>
                  </a:schemeClr>
                </a:solidFill>
              </a:rPr>
              <a:t> </a:t>
            </a:r>
            <a:r>
              <a:rPr lang="lt-LT" dirty="0" err="1" smtClean="0">
                <a:solidFill>
                  <a:schemeClr val="bg2">
                    <a:lumMod val="50000"/>
                  </a:schemeClr>
                </a:solidFill>
              </a:rPr>
              <a:t>in</a:t>
            </a:r>
            <a:r>
              <a:rPr lang="lt-LT" dirty="0" smtClean="0">
                <a:solidFill>
                  <a:schemeClr val="bg2">
                    <a:lumMod val="50000"/>
                  </a:schemeClr>
                </a:solidFill>
              </a:rPr>
              <a:t> </a:t>
            </a:r>
            <a:r>
              <a:rPr lang="lt-LT" dirty="0" err="1" smtClean="0">
                <a:solidFill>
                  <a:schemeClr val="bg2">
                    <a:lumMod val="50000"/>
                  </a:schemeClr>
                </a:solidFill>
              </a:rPr>
              <a:t>four</a:t>
            </a:r>
            <a:r>
              <a:rPr lang="lt-LT" dirty="0" smtClean="0">
                <a:solidFill>
                  <a:schemeClr val="bg2">
                    <a:lumMod val="50000"/>
                  </a:schemeClr>
                </a:solidFill>
              </a:rPr>
              <a:t> </a:t>
            </a:r>
            <a:r>
              <a:rPr lang="lt-LT" dirty="0" err="1" smtClean="0">
                <a:solidFill>
                  <a:schemeClr val="bg2">
                    <a:lumMod val="50000"/>
                  </a:schemeClr>
                </a:solidFill>
              </a:rPr>
              <a:t>different</a:t>
            </a:r>
            <a:r>
              <a:rPr lang="lt-LT" dirty="0" smtClean="0">
                <a:solidFill>
                  <a:schemeClr val="bg2">
                    <a:lumMod val="50000"/>
                  </a:schemeClr>
                </a:solidFill>
              </a:rPr>
              <a:t> </a:t>
            </a:r>
            <a:r>
              <a:rPr lang="lt-LT" dirty="0" err="1" smtClean="0">
                <a:solidFill>
                  <a:schemeClr val="bg2">
                    <a:lumMod val="50000"/>
                  </a:schemeClr>
                </a:solidFill>
              </a:rPr>
              <a:t>languages</a:t>
            </a:r>
            <a:r>
              <a:rPr lang="lt-LT" dirty="0" smtClean="0">
                <a:solidFill>
                  <a:schemeClr val="bg2">
                    <a:lumMod val="50000"/>
                  </a:schemeClr>
                </a:solidFill>
              </a:rPr>
              <a:t>.</a:t>
            </a:r>
          </a:p>
          <a:p>
            <a:pPr algn="ctr">
              <a:buNone/>
            </a:pPr>
            <a:endParaRPr lang="lt-LT" dirty="0" smtClean="0"/>
          </a:p>
          <a:p>
            <a:pPr algn="ctr">
              <a:buNone/>
            </a:pPr>
            <a:endParaRPr lang="lt-LT" dirty="0"/>
          </a:p>
        </p:txBody>
      </p:sp>
      <p:pic>
        <p:nvPicPr>
          <p:cNvPr id="4" name="Paveikslėlis 3" descr="Picture-014-300x218.jpg"/>
          <p:cNvPicPr>
            <a:picLocks noChangeAspect="1"/>
          </p:cNvPicPr>
          <p:nvPr/>
        </p:nvPicPr>
        <p:blipFill>
          <a:blip r:embed="rId2" cstate="print"/>
          <a:stretch>
            <a:fillRect/>
          </a:stretch>
        </p:blipFill>
        <p:spPr>
          <a:xfrm>
            <a:off x="214282" y="3571876"/>
            <a:ext cx="2986401" cy="2170118"/>
          </a:xfrm>
          <a:prstGeom prst="rect">
            <a:avLst/>
          </a:prstGeom>
        </p:spPr>
      </p:pic>
      <p:pic>
        <p:nvPicPr>
          <p:cNvPr id="5" name="Paveikslėlis 4" descr="Picture-016-300x260.jpg"/>
          <p:cNvPicPr>
            <a:picLocks noChangeAspect="1"/>
          </p:cNvPicPr>
          <p:nvPr/>
        </p:nvPicPr>
        <p:blipFill>
          <a:blip r:embed="rId3" cstate="print"/>
          <a:stretch>
            <a:fillRect/>
          </a:stretch>
        </p:blipFill>
        <p:spPr>
          <a:xfrm>
            <a:off x="3286116" y="4000504"/>
            <a:ext cx="2688580" cy="2330103"/>
          </a:xfrm>
          <a:prstGeom prst="rect">
            <a:avLst/>
          </a:prstGeom>
        </p:spPr>
      </p:pic>
      <p:pic>
        <p:nvPicPr>
          <p:cNvPr id="6" name="Paveikslėlis 5" descr="Picture-018-300x240.jpg"/>
          <p:cNvPicPr>
            <a:picLocks noChangeAspect="1"/>
          </p:cNvPicPr>
          <p:nvPr/>
        </p:nvPicPr>
        <p:blipFill>
          <a:blip r:embed="rId4" cstate="print"/>
          <a:stretch>
            <a:fillRect/>
          </a:stretch>
        </p:blipFill>
        <p:spPr>
          <a:xfrm>
            <a:off x="6072198" y="3500438"/>
            <a:ext cx="2722925" cy="217834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01752" y="228600"/>
            <a:ext cx="8534400" cy="700070"/>
          </a:xfrm>
        </p:spPr>
        <p:txBody>
          <a:bodyPr>
            <a:normAutofit fontScale="90000"/>
          </a:bodyPr>
          <a:lstStyle/>
          <a:p>
            <a:r>
              <a:rPr lang="lt-LT" b="1" dirty="0" err="1" smtClean="0"/>
              <a:t>Lesson</a:t>
            </a:r>
            <a:r>
              <a:rPr lang="lt-LT" b="1" dirty="0" smtClean="0"/>
              <a:t> </a:t>
            </a:r>
            <a:r>
              <a:rPr lang="lt-LT" b="1" dirty="0" err="1" smtClean="0"/>
              <a:t>about</a:t>
            </a:r>
            <a:r>
              <a:rPr lang="lt-LT" b="1" dirty="0" smtClean="0"/>
              <a:t> </a:t>
            </a:r>
            <a:r>
              <a:rPr lang="lt-LT" b="1" dirty="0" err="1" smtClean="0"/>
              <a:t>students</a:t>
            </a:r>
            <a:r>
              <a:rPr lang="lt-LT" b="1" dirty="0" smtClean="0"/>
              <a:t>’ </a:t>
            </a:r>
            <a:r>
              <a:rPr lang="lt-LT" b="1" dirty="0" err="1" smtClean="0"/>
              <a:t>favourite</a:t>
            </a:r>
            <a:r>
              <a:rPr lang="lt-LT" b="1" dirty="0" smtClean="0"/>
              <a:t> </a:t>
            </a:r>
            <a:r>
              <a:rPr lang="lt-LT" b="1" dirty="0" err="1" smtClean="0"/>
              <a:t>animals</a:t>
            </a:r>
            <a:r>
              <a:rPr lang="lt-LT" b="1" dirty="0" smtClean="0"/>
              <a:t> </a:t>
            </a:r>
            <a:endParaRPr lang="lt-LT" b="1" dirty="0"/>
          </a:p>
        </p:txBody>
      </p:sp>
      <p:pic>
        <p:nvPicPr>
          <p:cNvPr id="4" name="Turinio vietos rezervavimo ženklas 3" descr="20160426_095110-1-300x169.jpg"/>
          <p:cNvPicPr>
            <a:picLocks noGrp="1" noChangeAspect="1"/>
          </p:cNvPicPr>
          <p:nvPr>
            <p:ph sz="quarter" idx="1"/>
          </p:nvPr>
        </p:nvPicPr>
        <p:blipFill>
          <a:blip r:embed="rId2" cstate="print"/>
          <a:stretch>
            <a:fillRect/>
          </a:stretch>
        </p:blipFill>
        <p:spPr>
          <a:xfrm>
            <a:off x="5000628" y="4071942"/>
            <a:ext cx="3810000" cy="2146300"/>
          </a:xfrm>
        </p:spPr>
      </p:pic>
      <p:pic>
        <p:nvPicPr>
          <p:cNvPr id="5" name="Paveikslėlis 4" descr="20160426_095121-300x169.jpg"/>
          <p:cNvPicPr>
            <a:picLocks noChangeAspect="1"/>
          </p:cNvPicPr>
          <p:nvPr/>
        </p:nvPicPr>
        <p:blipFill>
          <a:blip r:embed="rId3" cstate="print"/>
          <a:stretch>
            <a:fillRect/>
          </a:stretch>
        </p:blipFill>
        <p:spPr>
          <a:xfrm>
            <a:off x="428596" y="4071942"/>
            <a:ext cx="3810000" cy="2146300"/>
          </a:xfrm>
          <a:prstGeom prst="rect">
            <a:avLst/>
          </a:prstGeom>
        </p:spPr>
      </p:pic>
      <p:pic>
        <p:nvPicPr>
          <p:cNvPr id="6" name="Paveikslėlis 5" descr="20160428_121625-300x169.jpg"/>
          <p:cNvPicPr>
            <a:picLocks noChangeAspect="1"/>
          </p:cNvPicPr>
          <p:nvPr/>
        </p:nvPicPr>
        <p:blipFill>
          <a:blip r:embed="rId4" cstate="print"/>
          <a:stretch>
            <a:fillRect/>
          </a:stretch>
        </p:blipFill>
        <p:spPr>
          <a:xfrm>
            <a:off x="428596" y="1643050"/>
            <a:ext cx="3810000" cy="2146300"/>
          </a:xfrm>
          <a:prstGeom prst="rect">
            <a:avLst/>
          </a:prstGeom>
        </p:spPr>
      </p:pic>
      <p:pic>
        <p:nvPicPr>
          <p:cNvPr id="7" name="Paveikslėlis 6" descr="20160428_121706-2-300x169.jpg"/>
          <p:cNvPicPr>
            <a:picLocks noChangeAspect="1"/>
          </p:cNvPicPr>
          <p:nvPr/>
        </p:nvPicPr>
        <p:blipFill>
          <a:blip r:embed="rId5" cstate="print"/>
          <a:stretch>
            <a:fillRect/>
          </a:stretch>
        </p:blipFill>
        <p:spPr>
          <a:xfrm>
            <a:off x="5000628" y="1571612"/>
            <a:ext cx="3810000" cy="21463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err="1" smtClean="0"/>
              <a:t>Lesson</a:t>
            </a:r>
            <a:r>
              <a:rPr lang="lt-LT" b="1" dirty="0" smtClean="0"/>
              <a:t> </a:t>
            </a:r>
            <a:r>
              <a:rPr lang="lt-LT" b="1" dirty="0" err="1" smtClean="0"/>
              <a:t>in</a:t>
            </a:r>
            <a:r>
              <a:rPr lang="lt-LT" b="1" dirty="0" smtClean="0"/>
              <a:t> </a:t>
            </a:r>
            <a:r>
              <a:rPr lang="lt-LT" b="1" dirty="0" err="1" smtClean="0"/>
              <a:t>the</a:t>
            </a:r>
            <a:r>
              <a:rPr lang="lt-LT" b="1" dirty="0" smtClean="0"/>
              <a:t> </a:t>
            </a:r>
            <a:r>
              <a:rPr lang="lt-LT" b="1" dirty="0" err="1" smtClean="0"/>
              <a:t>Forestry</a:t>
            </a:r>
            <a:r>
              <a:rPr lang="lt-LT" b="1" dirty="0" smtClean="0"/>
              <a:t> </a:t>
            </a:r>
            <a:r>
              <a:rPr lang="lt-LT" b="1" dirty="0" err="1" smtClean="0"/>
              <a:t>museum</a:t>
            </a:r>
            <a:endParaRPr lang="lt-LT" b="1" dirty="0"/>
          </a:p>
        </p:txBody>
      </p:sp>
      <p:sp>
        <p:nvSpPr>
          <p:cNvPr id="3" name="Turinio vietos rezervavimo ženklas 2"/>
          <p:cNvSpPr>
            <a:spLocks noGrp="1"/>
          </p:cNvSpPr>
          <p:nvPr>
            <p:ph sz="quarter" idx="1"/>
          </p:nvPr>
        </p:nvSpPr>
        <p:spPr/>
        <p:txBody>
          <a:bodyPr/>
          <a:lstStyle/>
          <a:p>
            <a:pPr algn="just">
              <a:buNone/>
            </a:pPr>
            <a:r>
              <a:rPr lang="lt-LT" dirty="0" err="1" smtClean="0">
                <a:solidFill>
                  <a:schemeClr val="bg2">
                    <a:lumMod val="50000"/>
                  </a:schemeClr>
                </a:solidFill>
              </a:rPr>
              <a:t>Students</a:t>
            </a:r>
            <a:r>
              <a:rPr lang="lt-LT" dirty="0" smtClean="0">
                <a:solidFill>
                  <a:schemeClr val="bg2">
                    <a:lumMod val="50000"/>
                  </a:schemeClr>
                </a:solidFill>
              </a:rPr>
              <a:t> </a:t>
            </a:r>
            <a:r>
              <a:rPr lang="lt-LT" dirty="0" err="1" smtClean="0">
                <a:solidFill>
                  <a:schemeClr val="bg2">
                    <a:lumMod val="50000"/>
                  </a:schemeClr>
                </a:solidFill>
              </a:rPr>
              <a:t>had</a:t>
            </a:r>
            <a:r>
              <a:rPr lang="lt-LT" dirty="0" smtClean="0">
                <a:solidFill>
                  <a:schemeClr val="bg2">
                    <a:lumMod val="50000"/>
                  </a:schemeClr>
                </a:solidFill>
              </a:rPr>
              <a:t> a </a:t>
            </a:r>
            <a:r>
              <a:rPr lang="lt-LT" dirty="0" err="1" smtClean="0">
                <a:solidFill>
                  <a:schemeClr val="bg2">
                    <a:lumMod val="50000"/>
                  </a:schemeClr>
                </a:solidFill>
              </a:rPr>
              <a:t>lesson</a:t>
            </a:r>
            <a:r>
              <a:rPr lang="lt-LT" dirty="0" smtClean="0">
                <a:solidFill>
                  <a:schemeClr val="bg2">
                    <a:lumMod val="50000"/>
                  </a:schemeClr>
                </a:solidFill>
              </a:rPr>
              <a:t> </a:t>
            </a:r>
            <a:r>
              <a:rPr lang="lt-LT" dirty="0" err="1" smtClean="0">
                <a:solidFill>
                  <a:schemeClr val="bg2">
                    <a:lumMod val="50000"/>
                  </a:schemeClr>
                </a:solidFill>
              </a:rPr>
              <a:t>in</a:t>
            </a:r>
            <a:r>
              <a:rPr lang="lt-LT" dirty="0" smtClean="0">
                <a:solidFill>
                  <a:schemeClr val="bg2">
                    <a:lumMod val="50000"/>
                  </a:schemeClr>
                </a:solidFill>
              </a:rPr>
              <a:t> </a:t>
            </a:r>
            <a:r>
              <a:rPr lang="lt-LT" dirty="0" err="1" smtClean="0">
                <a:solidFill>
                  <a:schemeClr val="bg2">
                    <a:lumMod val="50000"/>
                  </a:schemeClr>
                </a:solidFill>
              </a:rPr>
              <a:t>the</a:t>
            </a:r>
            <a:r>
              <a:rPr lang="lt-LT" dirty="0" smtClean="0">
                <a:solidFill>
                  <a:schemeClr val="bg2">
                    <a:lumMod val="50000"/>
                  </a:schemeClr>
                </a:solidFill>
              </a:rPr>
              <a:t> </a:t>
            </a:r>
            <a:r>
              <a:rPr lang="lt-LT" dirty="0" err="1" smtClean="0">
                <a:solidFill>
                  <a:schemeClr val="bg2">
                    <a:lumMod val="50000"/>
                  </a:schemeClr>
                </a:solidFill>
              </a:rPr>
              <a:t>Forestry</a:t>
            </a:r>
            <a:r>
              <a:rPr lang="lt-LT" dirty="0" smtClean="0">
                <a:solidFill>
                  <a:schemeClr val="bg2">
                    <a:lumMod val="50000"/>
                  </a:schemeClr>
                </a:solidFill>
              </a:rPr>
              <a:t> </a:t>
            </a:r>
            <a:r>
              <a:rPr lang="lt-LT" dirty="0" err="1" smtClean="0">
                <a:solidFill>
                  <a:schemeClr val="bg2">
                    <a:lumMod val="50000"/>
                  </a:schemeClr>
                </a:solidFill>
              </a:rPr>
              <a:t>museum</a:t>
            </a:r>
            <a:r>
              <a:rPr lang="lt-LT" dirty="0" smtClean="0">
                <a:solidFill>
                  <a:schemeClr val="bg2">
                    <a:lumMod val="50000"/>
                  </a:schemeClr>
                </a:solidFill>
              </a:rPr>
              <a:t>. </a:t>
            </a:r>
            <a:r>
              <a:rPr lang="lt-LT" dirty="0" err="1" smtClean="0">
                <a:solidFill>
                  <a:schemeClr val="bg2">
                    <a:lumMod val="50000"/>
                  </a:schemeClr>
                </a:solidFill>
              </a:rPr>
              <a:t>They</a:t>
            </a:r>
            <a:r>
              <a:rPr lang="lt-LT" dirty="0" smtClean="0">
                <a:solidFill>
                  <a:schemeClr val="bg2">
                    <a:lumMod val="50000"/>
                  </a:schemeClr>
                </a:solidFill>
              </a:rPr>
              <a:t> </a:t>
            </a:r>
            <a:r>
              <a:rPr lang="lt-LT" dirty="0" err="1" smtClean="0">
                <a:solidFill>
                  <a:schemeClr val="bg2">
                    <a:lumMod val="50000"/>
                  </a:schemeClr>
                </a:solidFill>
              </a:rPr>
              <a:t>found</a:t>
            </a:r>
            <a:r>
              <a:rPr lang="lt-LT" dirty="0" smtClean="0">
                <a:solidFill>
                  <a:schemeClr val="bg2">
                    <a:lumMod val="50000"/>
                  </a:schemeClr>
                </a:solidFill>
              </a:rPr>
              <a:t> </a:t>
            </a:r>
            <a:r>
              <a:rPr lang="lt-LT" dirty="0" err="1" smtClean="0">
                <a:solidFill>
                  <a:schemeClr val="bg2">
                    <a:lumMod val="50000"/>
                  </a:schemeClr>
                </a:solidFill>
              </a:rPr>
              <a:t>out</a:t>
            </a:r>
            <a:r>
              <a:rPr lang="lt-LT" dirty="0" smtClean="0">
                <a:solidFill>
                  <a:schemeClr val="bg2">
                    <a:lumMod val="50000"/>
                  </a:schemeClr>
                </a:solidFill>
              </a:rPr>
              <a:t> </a:t>
            </a:r>
            <a:r>
              <a:rPr lang="lt-LT" dirty="0" err="1" smtClean="0">
                <a:solidFill>
                  <a:schemeClr val="bg2">
                    <a:lumMod val="50000"/>
                  </a:schemeClr>
                </a:solidFill>
              </a:rPr>
              <a:t>the</a:t>
            </a:r>
            <a:r>
              <a:rPr lang="lt-LT" dirty="0" smtClean="0">
                <a:solidFill>
                  <a:schemeClr val="bg2">
                    <a:lumMod val="50000"/>
                  </a:schemeClr>
                </a:solidFill>
              </a:rPr>
              <a:t> </a:t>
            </a:r>
            <a:r>
              <a:rPr lang="lt-LT" dirty="0" err="1" smtClean="0">
                <a:solidFill>
                  <a:schemeClr val="bg2">
                    <a:lumMod val="50000"/>
                  </a:schemeClr>
                </a:solidFill>
              </a:rPr>
              <a:t>history</a:t>
            </a:r>
            <a:r>
              <a:rPr lang="lt-LT" dirty="0" smtClean="0">
                <a:solidFill>
                  <a:schemeClr val="bg2">
                    <a:lumMod val="50000"/>
                  </a:schemeClr>
                </a:solidFill>
              </a:rPr>
              <a:t> </a:t>
            </a:r>
            <a:r>
              <a:rPr lang="lt-LT" dirty="0" err="1" smtClean="0">
                <a:solidFill>
                  <a:schemeClr val="bg2">
                    <a:lumMod val="50000"/>
                  </a:schemeClr>
                </a:solidFill>
              </a:rPr>
              <a:t>of</a:t>
            </a:r>
            <a:r>
              <a:rPr lang="lt-LT" dirty="0" smtClean="0">
                <a:solidFill>
                  <a:schemeClr val="bg2">
                    <a:lumMod val="50000"/>
                  </a:schemeClr>
                </a:solidFill>
              </a:rPr>
              <a:t> </a:t>
            </a:r>
            <a:r>
              <a:rPr lang="lt-LT" dirty="0" err="1" smtClean="0">
                <a:solidFill>
                  <a:schemeClr val="bg2">
                    <a:lumMod val="50000"/>
                  </a:schemeClr>
                </a:solidFill>
              </a:rPr>
              <a:t>the</a:t>
            </a:r>
            <a:r>
              <a:rPr lang="lt-LT" dirty="0" smtClean="0">
                <a:solidFill>
                  <a:schemeClr val="bg2">
                    <a:lumMod val="50000"/>
                  </a:schemeClr>
                </a:solidFill>
              </a:rPr>
              <a:t> </a:t>
            </a:r>
            <a:r>
              <a:rPr lang="lt-LT" dirty="0" err="1" smtClean="0">
                <a:solidFill>
                  <a:schemeClr val="bg2">
                    <a:lumMod val="50000"/>
                  </a:schemeClr>
                </a:solidFill>
              </a:rPr>
              <a:t>museum</a:t>
            </a:r>
            <a:r>
              <a:rPr lang="lt-LT" dirty="0" smtClean="0">
                <a:solidFill>
                  <a:schemeClr val="bg2">
                    <a:lumMod val="50000"/>
                  </a:schemeClr>
                </a:solidFill>
              </a:rPr>
              <a:t>, </a:t>
            </a:r>
            <a:r>
              <a:rPr lang="lt-LT" dirty="0" err="1" smtClean="0">
                <a:solidFill>
                  <a:schemeClr val="bg2">
                    <a:lumMod val="50000"/>
                  </a:schemeClr>
                </a:solidFill>
              </a:rPr>
              <a:t>how</a:t>
            </a:r>
            <a:r>
              <a:rPr lang="lt-LT" dirty="0" smtClean="0">
                <a:solidFill>
                  <a:schemeClr val="bg2">
                    <a:lumMod val="50000"/>
                  </a:schemeClr>
                </a:solidFill>
              </a:rPr>
              <a:t> to </a:t>
            </a:r>
            <a:r>
              <a:rPr lang="lt-LT" dirty="0" err="1" smtClean="0">
                <a:solidFill>
                  <a:schemeClr val="bg2">
                    <a:lumMod val="50000"/>
                  </a:schemeClr>
                </a:solidFill>
              </a:rPr>
              <a:t>protect</a:t>
            </a:r>
            <a:r>
              <a:rPr lang="lt-LT" dirty="0" smtClean="0">
                <a:solidFill>
                  <a:schemeClr val="bg2">
                    <a:lumMod val="50000"/>
                  </a:schemeClr>
                </a:solidFill>
              </a:rPr>
              <a:t> </a:t>
            </a:r>
            <a:r>
              <a:rPr lang="lt-LT" dirty="0" err="1" smtClean="0">
                <a:solidFill>
                  <a:schemeClr val="bg2">
                    <a:lumMod val="50000"/>
                  </a:schemeClr>
                </a:solidFill>
              </a:rPr>
              <a:t>and</a:t>
            </a:r>
            <a:r>
              <a:rPr lang="lt-LT" dirty="0" smtClean="0">
                <a:solidFill>
                  <a:schemeClr val="bg2">
                    <a:lumMod val="50000"/>
                  </a:schemeClr>
                </a:solidFill>
              </a:rPr>
              <a:t> </a:t>
            </a:r>
            <a:r>
              <a:rPr lang="lt-LT" dirty="0" err="1" smtClean="0">
                <a:solidFill>
                  <a:schemeClr val="bg2">
                    <a:lumMod val="50000"/>
                  </a:schemeClr>
                </a:solidFill>
              </a:rPr>
              <a:t>restore</a:t>
            </a:r>
            <a:r>
              <a:rPr lang="lt-LT" dirty="0" smtClean="0">
                <a:solidFill>
                  <a:schemeClr val="bg2">
                    <a:lumMod val="50000"/>
                  </a:schemeClr>
                </a:solidFill>
              </a:rPr>
              <a:t> </a:t>
            </a:r>
            <a:r>
              <a:rPr lang="lt-LT" dirty="0" err="1" smtClean="0">
                <a:solidFill>
                  <a:schemeClr val="bg2">
                    <a:lumMod val="50000"/>
                  </a:schemeClr>
                </a:solidFill>
              </a:rPr>
              <a:t>the</a:t>
            </a:r>
            <a:r>
              <a:rPr lang="lt-LT" dirty="0" smtClean="0">
                <a:solidFill>
                  <a:schemeClr val="bg2">
                    <a:lumMod val="50000"/>
                  </a:schemeClr>
                </a:solidFill>
              </a:rPr>
              <a:t> </a:t>
            </a:r>
            <a:r>
              <a:rPr lang="lt-LT" dirty="0" err="1" smtClean="0">
                <a:solidFill>
                  <a:schemeClr val="bg2">
                    <a:lumMod val="50000"/>
                  </a:schemeClr>
                </a:solidFill>
              </a:rPr>
              <a:t>forest</a:t>
            </a:r>
            <a:r>
              <a:rPr lang="lt-LT" dirty="0" smtClean="0">
                <a:solidFill>
                  <a:schemeClr val="bg2">
                    <a:lumMod val="50000"/>
                  </a:schemeClr>
                </a:solidFill>
              </a:rPr>
              <a:t>. </a:t>
            </a:r>
            <a:r>
              <a:rPr lang="lt-LT" dirty="0" err="1" smtClean="0">
                <a:solidFill>
                  <a:schemeClr val="bg2">
                    <a:lumMod val="50000"/>
                  </a:schemeClr>
                </a:solidFill>
              </a:rPr>
              <a:t>They</a:t>
            </a:r>
            <a:r>
              <a:rPr lang="lt-LT" dirty="0" smtClean="0">
                <a:solidFill>
                  <a:schemeClr val="bg2">
                    <a:lumMod val="50000"/>
                  </a:schemeClr>
                </a:solidFill>
              </a:rPr>
              <a:t> </a:t>
            </a:r>
            <a:r>
              <a:rPr lang="lt-LT" dirty="0" err="1" smtClean="0">
                <a:solidFill>
                  <a:schemeClr val="bg2">
                    <a:lumMod val="50000"/>
                  </a:schemeClr>
                </a:solidFill>
              </a:rPr>
              <a:t>found</a:t>
            </a:r>
            <a:r>
              <a:rPr lang="lt-LT" dirty="0" smtClean="0">
                <a:solidFill>
                  <a:schemeClr val="bg2">
                    <a:lumMod val="50000"/>
                  </a:schemeClr>
                </a:solidFill>
              </a:rPr>
              <a:t> </a:t>
            </a:r>
            <a:r>
              <a:rPr lang="lt-LT" dirty="0" err="1" smtClean="0">
                <a:solidFill>
                  <a:schemeClr val="bg2">
                    <a:lumMod val="50000"/>
                  </a:schemeClr>
                </a:solidFill>
              </a:rPr>
              <a:t>out</a:t>
            </a:r>
            <a:r>
              <a:rPr lang="lt-LT" dirty="0" smtClean="0">
                <a:solidFill>
                  <a:schemeClr val="bg2">
                    <a:lumMod val="50000"/>
                  </a:schemeClr>
                </a:solidFill>
              </a:rPr>
              <a:t> </a:t>
            </a:r>
            <a:r>
              <a:rPr lang="lt-LT" dirty="0" err="1" smtClean="0">
                <a:solidFill>
                  <a:schemeClr val="bg2">
                    <a:lumMod val="50000"/>
                  </a:schemeClr>
                </a:solidFill>
              </a:rPr>
              <a:t>about</a:t>
            </a:r>
            <a:r>
              <a:rPr lang="lt-LT" dirty="0" smtClean="0">
                <a:solidFill>
                  <a:schemeClr val="bg2">
                    <a:lumMod val="50000"/>
                  </a:schemeClr>
                </a:solidFill>
              </a:rPr>
              <a:t> </a:t>
            </a:r>
            <a:r>
              <a:rPr lang="lt-LT" dirty="0" err="1" smtClean="0">
                <a:solidFill>
                  <a:schemeClr val="bg2">
                    <a:lumMod val="50000"/>
                  </a:schemeClr>
                </a:solidFill>
              </a:rPr>
              <a:t>protected</a:t>
            </a:r>
            <a:r>
              <a:rPr lang="lt-LT" dirty="0" smtClean="0">
                <a:solidFill>
                  <a:schemeClr val="bg2">
                    <a:lumMod val="50000"/>
                  </a:schemeClr>
                </a:solidFill>
              </a:rPr>
              <a:t> </a:t>
            </a:r>
            <a:r>
              <a:rPr lang="lt-LT" dirty="0" err="1" smtClean="0">
                <a:solidFill>
                  <a:schemeClr val="bg2">
                    <a:lumMod val="50000"/>
                  </a:schemeClr>
                </a:solidFill>
              </a:rPr>
              <a:t>areas</a:t>
            </a:r>
            <a:r>
              <a:rPr lang="lt-LT" dirty="0" smtClean="0">
                <a:solidFill>
                  <a:schemeClr val="bg2">
                    <a:lumMod val="50000"/>
                  </a:schemeClr>
                </a:solidFill>
              </a:rPr>
              <a:t> </a:t>
            </a:r>
            <a:r>
              <a:rPr lang="lt-LT" dirty="0" err="1" smtClean="0">
                <a:solidFill>
                  <a:schemeClr val="bg2">
                    <a:lumMod val="50000"/>
                  </a:schemeClr>
                </a:solidFill>
              </a:rPr>
              <a:t>and</a:t>
            </a:r>
            <a:r>
              <a:rPr lang="lt-LT" dirty="0" smtClean="0">
                <a:solidFill>
                  <a:schemeClr val="bg2">
                    <a:lumMod val="50000"/>
                  </a:schemeClr>
                </a:solidFill>
              </a:rPr>
              <a:t> </a:t>
            </a:r>
            <a:r>
              <a:rPr lang="lt-LT" dirty="0" err="1" smtClean="0">
                <a:solidFill>
                  <a:schemeClr val="bg2">
                    <a:lumMod val="50000"/>
                  </a:schemeClr>
                </a:solidFill>
              </a:rPr>
              <a:t>resorts</a:t>
            </a:r>
            <a:r>
              <a:rPr lang="lt-LT" dirty="0" smtClean="0">
                <a:solidFill>
                  <a:schemeClr val="bg2">
                    <a:lumMod val="50000"/>
                  </a:schemeClr>
                </a:solidFill>
              </a:rPr>
              <a:t> </a:t>
            </a:r>
            <a:r>
              <a:rPr lang="lt-LT" dirty="0" err="1" smtClean="0">
                <a:solidFill>
                  <a:schemeClr val="bg2">
                    <a:lumMod val="50000"/>
                  </a:schemeClr>
                </a:solidFill>
              </a:rPr>
              <a:t>of</a:t>
            </a:r>
            <a:r>
              <a:rPr lang="lt-LT" dirty="0" smtClean="0">
                <a:solidFill>
                  <a:schemeClr val="bg2">
                    <a:lumMod val="50000"/>
                  </a:schemeClr>
                </a:solidFill>
              </a:rPr>
              <a:t> Kazlų Rūda.</a:t>
            </a:r>
          </a:p>
          <a:p>
            <a:pPr algn="just">
              <a:buNone/>
            </a:pPr>
            <a:endParaRPr lang="lt-LT" dirty="0"/>
          </a:p>
        </p:txBody>
      </p:sp>
      <p:pic>
        <p:nvPicPr>
          <p:cNvPr id="4" name="Paveikslėlis 3" descr="20160314_115326-300x169.jpg"/>
          <p:cNvPicPr>
            <a:picLocks noChangeAspect="1"/>
          </p:cNvPicPr>
          <p:nvPr/>
        </p:nvPicPr>
        <p:blipFill>
          <a:blip r:embed="rId2" cstate="print"/>
          <a:stretch>
            <a:fillRect/>
          </a:stretch>
        </p:blipFill>
        <p:spPr>
          <a:xfrm>
            <a:off x="642910" y="3571876"/>
            <a:ext cx="3810000" cy="2146300"/>
          </a:xfrm>
          <a:prstGeom prst="rect">
            <a:avLst/>
          </a:prstGeom>
        </p:spPr>
      </p:pic>
      <p:pic>
        <p:nvPicPr>
          <p:cNvPr id="5" name="Paveikslėlis 4" descr="20160314_130741-300x169.jpg"/>
          <p:cNvPicPr>
            <a:picLocks noChangeAspect="1"/>
          </p:cNvPicPr>
          <p:nvPr/>
        </p:nvPicPr>
        <p:blipFill>
          <a:blip r:embed="rId3" cstate="print"/>
          <a:stretch>
            <a:fillRect/>
          </a:stretch>
        </p:blipFill>
        <p:spPr>
          <a:xfrm>
            <a:off x="4786314" y="3571876"/>
            <a:ext cx="3810000" cy="21463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err="1" smtClean="0"/>
              <a:t>Plant</a:t>
            </a:r>
            <a:r>
              <a:rPr lang="lt-LT" b="1" dirty="0" smtClean="0"/>
              <a:t> a </a:t>
            </a:r>
            <a:r>
              <a:rPr lang="lt-LT" b="1" dirty="0" err="1" smtClean="0"/>
              <a:t>Tree</a:t>
            </a:r>
            <a:r>
              <a:rPr lang="lt-LT" b="1" dirty="0" smtClean="0"/>
              <a:t> </a:t>
            </a:r>
            <a:r>
              <a:rPr lang="lt-LT" b="1" dirty="0" err="1" smtClean="0"/>
              <a:t>Day</a:t>
            </a:r>
            <a:endParaRPr lang="lt-LT" b="1" dirty="0"/>
          </a:p>
        </p:txBody>
      </p:sp>
      <p:sp>
        <p:nvSpPr>
          <p:cNvPr id="3" name="Turinio vietos rezervavimo ženklas 2"/>
          <p:cNvSpPr>
            <a:spLocks noGrp="1"/>
          </p:cNvSpPr>
          <p:nvPr>
            <p:ph sz="quarter" idx="1"/>
          </p:nvPr>
        </p:nvSpPr>
        <p:spPr/>
        <p:txBody>
          <a:bodyPr/>
          <a:lstStyle/>
          <a:p>
            <a:pPr>
              <a:buNone/>
            </a:pPr>
            <a:r>
              <a:rPr lang="lt-LT" dirty="0" err="1" smtClean="0">
                <a:solidFill>
                  <a:schemeClr val="bg2">
                    <a:lumMod val="50000"/>
                  </a:schemeClr>
                </a:solidFill>
              </a:rPr>
              <a:t>The</a:t>
            </a:r>
            <a:r>
              <a:rPr lang="lt-LT" dirty="0" smtClean="0">
                <a:solidFill>
                  <a:schemeClr val="bg2">
                    <a:lumMod val="50000"/>
                  </a:schemeClr>
                </a:solidFill>
              </a:rPr>
              <a:t> </a:t>
            </a:r>
            <a:r>
              <a:rPr lang="lt-LT" dirty="0" err="1" smtClean="0">
                <a:solidFill>
                  <a:schemeClr val="bg2">
                    <a:lumMod val="50000"/>
                  </a:schemeClr>
                </a:solidFill>
              </a:rPr>
              <a:t>whole</a:t>
            </a:r>
            <a:r>
              <a:rPr lang="lt-LT" dirty="0" smtClean="0">
                <a:solidFill>
                  <a:schemeClr val="bg2">
                    <a:lumMod val="50000"/>
                  </a:schemeClr>
                </a:solidFill>
              </a:rPr>
              <a:t> </a:t>
            </a:r>
            <a:r>
              <a:rPr lang="lt-LT" dirty="0" err="1" smtClean="0">
                <a:solidFill>
                  <a:schemeClr val="bg2">
                    <a:lumMod val="50000"/>
                  </a:schemeClr>
                </a:solidFill>
              </a:rPr>
              <a:t>community</a:t>
            </a:r>
            <a:r>
              <a:rPr lang="lt-LT" dirty="0" smtClean="0">
                <a:solidFill>
                  <a:schemeClr val="bg2">
                    <a:lumMod val="50000"/>
                  </a:schemeClr>
                </a:solidFill>
              </a:rPr>
              <a:t> </a:t>
            </a:r>
            <a:r>
              <a:rPr lang="lt-LT" dirty="0" err="1" smtClean="0">
                <a:solidFill>
                  <a:schemeClr val="bg2">
                    <a:lumMod val="50000"/>
                  </a:schemeClr>
                </a:solidFill>
              </a:rPr>
              <a:t>of</a:t>
            </a:r>
            <a:r>
              <a:rPr lang="lt-LT" dirty="0" smtClean="0">
                <a:solidFill>
                  <a:schemeClr val="bg2">
                    <a:lumMod val="50000"/>
                  </a:schemeClr>
                </a:solidFill>
              </a:rPr>
              <a:t> </a:t>
            </a:r>
            <a:r>
              <a:rPr lang="lt-LT" dirty="0" err="1" smtClean="0">
                <a:solidFill>
                  <a:schemeClr val="bg2">
                    <a:lumMod val="50000"/>
                  </a:schemeClr>
                </a:solidFill>
              </a:rPr>
              <a:t>our</a:t>
            </a:r>
            <a:r>
              <a:rPr lang="lt-LT" dirty="0" smtClean="0">
                <a:solidFill>
                  <a:schemeClr val="bg2">
                    <a:lumMod val="50000"/>
                  </a:schemeClr>
                </a:solidFill>
              </a:rPr>
              <a:t> </a:t>
            </a:r>
            <a:r>
              <a:rPr lang="lt-LT" dirty="0" err="1" smtClean="0">
                <a:solidFill>
                  <a:schemeClr val="bg2">
                    <a:lumMod val="50000"/>
                  </a:schemeClr>
                </a:solidFill>
              </a:rPr>
              <a:t>school</a:t>
            </a:r>
            <a:r>
              <a:rPr lang="lt-LT" dirty="0" smtClean="0">
                <a:solidFill>
                  <a:schemeClr val="bg2">
                    <a:lumMod val="50000"/>
                  </a:schemeClr>
                </a:solidFill>
              </a:rPr>
              <a:t> </a:t>
            </a:r>
            <a:r>
              <a:rPr lang="lt-LT" dirty="0" err="1" smtClean="0">
                <a:solidFill>
                  <a:schemeClr val="bg2">
                    <a:lumMod val="50000"/>
                  </a:schemeClr>
                </a:solidFill>
              </a:rPr>
              <a:t>took</a:t>
            </a:r>
            <a:r>
              <a:rPr lang="lt-LT" dirty="0" smtClean="0">
                <a:solidFill>
                  <a:schemeClr val="bg2">
                    <a:lumMod val="50000"/>
                  </a:schemeClr>
                </a:solidFill>
              </a:rPr>
              <a:t> </a:t>
            </a:r>
            <a:r>
              <a:rPr lang="lt-LT" dirty="0" err="1" smtClean="0">
                <a:solidFill>
                  <a:schemeClr val="bg2">
                    <a:lumMod val="50000"/>
                  </a:schemeClr>
                </a:solidFill>
              </a:rPr>
              <a:t>part</a:t>
            </a:r>
            <a:r>
              <a:rPr lang="lt-LT" dirty="0" smtClean="0">
                <a:solidFill>
                  <a:schemeClr val="bg2">
                    <a:lumMod val="50000"/>
                  </a:schemeClr>
                </a:solidFill>
              </a:rPr>
              <a:t> </a:t>
            </a:r>
            <a:r>
              <a:rPr lang="lt-LT" dirty="0" err="1" smtClean="0">
                <a:solidFill>
                  <a:schemeClr val="bg2">
                    <a:lumMod val="50000"/>
                  </a:schemeClr>
                </a:solidFill>
              </a:rPr>
              <a:t>in</a:t>
            </a:r>
            <a:r>
              <a:rPr lang="lt-LT" dirty="0" smtClean="0">
                <a:solidFill>
                  <a:schemeClr val="bg2">
                    <a:lumMod val="50000"/>
                  </a:schemeClr>
                </a:solidFill>
              </a:rPr>
              <a:t> it. </a:t>
            </a:r>
            <a:r>
              <a:rPr lang="lt-LT" dirty="0" err="1" smtClean="0">
                <a:solidFill>
                  <a:schemeClr val="bg2">
                    <a:lumMod val="50000"/>
                  </a:schemeClr>
                </a:solidFill>
              </a:rPr>
              <a:t>We</a:t>
            </a:r>
            <a:r>
              <a:rPr lang="lt-LT" dirty="0" smtClean="0">
                <a:solidFill>
                  <a:schemeClr val="bg2">
                    <a:lumMod val="50000"/>
                  </a:schemeClr>
                </a:solidFill>
              </a:rPr>
              <a:t> </a:t>
            </a:r>
            <a:r>
              <a:rPr lang="lt-LT" dirty="0" err="1" smtClean="0">
                <a:solidFill>
                  <a:schemeClr val="bg2">
                    <a:lumMod val="50000"/>
                  </a:schemeClr>
                </a:solidFill>
              </a:rPr>
              <a:t>planted</a:t>
            </a:r>
            <a:r>
              <a:rPr lang="lt-LT" dirty="0" smtClean="0">
                <a:solidFill>
                  <a:schemeClr val="bg2">
                    <a:lumMod val="50000"/>
                  </a:schemeClr>
                </a:solidFill>
              </a:rPr>
              <a:t> </a:t>
            </a:r>
            <a:r>
              <a:rPr lang="lt-LT" dirty="0" err="1" smtClean="0">
                <a:solidFill>
                  <a:schemeClr val="bg2">
                    <a:lumMod val="50000"/>
                  </a:schemeClr>
                </a:solidFill>
              </a:rPr>
              <a:t>trees</a:t>
            </a:r>
            <a:r>
              <a:rPr lang="lt-LT" dirty="0" smtClean="0">
                <a:solidFill>
                  <a:schemeClr val="bg2">
                    <a:lumMod val="50000"/>
                  </a:schemeClr>
                </a:solidFill>
              </a:rPr>
              <a:t> </a:t>
            </a:r>
            <a:r>
              <a:rPr lang="lt-LT" dirty="0" err="1" smtClean="0">
                <a:solidFill>
                  <a:schemeClr val="bg2">
                    <a:lumMod val="50000"/>
                  </a:schemeClr>
                </a:solidFill>
              </a:rPr>
              <a:t>in</a:t>
            </a:r>
            <a:r>
              <a:rPr lang="lt-LT" dirty="0" smtClean="0">
                <a:solidFill>
                  <a:schemeClr val="bg2">
                    <a:lumMod val="50000"/>
                  </a:schemeClr>
                </a:solidFill>
              </a:rPr>
              <a:t> </a:t>
            </a:r>
            <a:r>
              <a:rPr lang="lt-LT" dirty="0" err="1" smtClean="0">
                <a:solidFill>
                  <a:schemeClr val="bg2">
                    <a:lumMod val="50000"/>
                  </a:schemeClr>
                </a:solidFill>
              </a:rPr>
              <a:t>the</a:t>
            </a:r>
            <a:r>
              <a:rPr lang="lt-LT" dirty="0" smtClean="0">
                <a:solidFill>
                  <a:schemeClr val="bg2">
                    <a:lumMod val="50000"/>
                  </a:schemeClr>
                </a:solidFill>
              </a:rPr>
              <a:t> </a:t>
            </a:r>
            <a:r>
              <a:rPr lang="lt-LT" dirty="0" err="1" smtClean="0">
                <a:solidFill>
                  <a:schemeClr val="bg2">
                    <a:lumMod val="50000"/>
                  </a:schemeClr>
                </a:solidFill>
              </a:rPr>
              <a:t>forest</a:t>
            </a:r>
            <a:r>
              <a:rPr lang="lt-LT" dirty="0" smtClean="0">
                <a:solidFill>
                  <a:schemeClr val="bg2">
                    <a:lumMod val="50000"/>
                  </a:schemeClr>
                </a:solidFill>
              </a:rPr>
              <a:t> </a:t>
            </a:r>
            <a:r>
              <a:rPr lang="lt-LT" dirty="0" err="1" smtClean="0">
                <a:solidFill>
                  <a:schemeClr val="bg2">
                    <a:lumMod val="50000"/>
                  </a:schemeClr>
                </a:solidFill>
              </a:rPr>
              <a:t>and</a:t>
            </a:r>
            <a:r>
              <a:rPr lang="lt-LT" dirty="0" smtClean="0">
                <a:solidFill>
                  <a:schemeClr val="bg2">
                    <a:lumMod val="50000"/>
                  </a:schemeClr>
                </a:solidFill>
              </a:rPr>
              <a:t> </a:t>
            </a:r>
            <a:r>
              <a:rPr lang="lt-LT" dirty="0" err="1" smtClean="0">
                <a:solidFill>
                  <a:schemeClr val="bg2">
                    <a:lumMod val="50000"/>
                  </a:schemeClr>
                </a:solidFill>
              </a:rPr>
              <a:t>in</a:t>
            </a:r>
            <a:r>
              <a:rPr lang="lt-LT" dirty="0" smtClean="0">
                <a:solidFill>
                  <a:schemeClr val="bg2">
                    <a:lumMod val="50000"/>
                  </a:schemeClr>
                </a:solidFill>
              </a:rPr>
              <a:t> </a:t>
            </a:r>
            <a:r>
              <a:rPr lang="lt-LT" dirty="0" err="1" smtClean="0">
                <a:solidFill>
                  <a:schemeClr val="bg2">
                    <a:lumMod val="50000"/>
                  </a:schemeClr>
                </a:solidFill>
              </a:rPr>
              <a:t>the</a:t>
            </a:r>
            <a:r>
              <a:rPr lang="lt-LT" dirty="0" smtClean="0">
                <a:solidFill>
                  <a:schemeClr val="bg2">
                    <a:lumMod val="50000"/>
                  </a:schemeClr>
                </a:solidFill>
              </a:rPr>
              <a:t> </a:t>
            </a:r>
            <a:r>
              <a:rPr lang="lt-LT" dirty="0" err="1" smtClean="0">
                <a:solidFill>
                  <a:schemeClr val="bg2">
                    <a:lumMod val="50000"/>
                  </a:schemeClr>
                </a:solidFill>
              </a:rPr>
              <a:t>city</a:t>
            </a:r>
            <a:r>
              <a:rPr lang="lt-LT" dirty="0" smtClean="0">
                <a:solidFill>
                  <a:schemeClr val="bg2">
                    <a:lumMod val="50000"/>
                  </a:schemeClr>
                </a:solidFill>
              </a:rPr>
              <a:t>.</a:t>
            </a:r>
          </a:p>
          <a:p>
            <a:pPr>
              <a:buNone/>
            </a:pPr>
            <a:endParaRPr lang="lt-LT" dirty="0"/>
          </a:p>
        </p:txBody>
      </p:sp>
      <p:pic>
        <p:nvPicPr>
          <p:cNvPr id="4" name="Paveikslėlis 3" descr="20160416_100145-300x169-300x169.jpg"/>
          <p:cNvPicPr>
            <a:picLocks noChangeAspect="1"/>
          </p:cNvPicPr>
          <p:nvPr/>
        </p:nvPicPr>
        <p:blipFill>
          <a:blip r:embed="rId2" cstate="print"/>
          <a:stretch>
            <a:fillRect/>
          </a:stretch>
        </p:blipFill>
        <p:spPr>
          <a:xfrm>
            <a:off x="3214678" y="2428868"/>
            <a:ext cx="2663074" cy="1500198"/>
          </a:xfrm>
          <a:prstGeom prst="rect">
            <a:avLst/>
          </a:prstGeom>
        </p:spPr>
      </p:pic>
      <p:pic>
        <p:nvPicPr>
          <p:cNvPr id="5" name="Paveikslėlis 4" descr="20160416_102227-300x169-300x169.jpg"/>
          <p:cNvPicPr>
            <a:picLocks noChangeAspect="1"/>
          </p:cNvPicPr>
          <p:nvPr/>
        </p:nvPicPr>
        <p:blipFill>
          <a:blip r:embed="rId3" cstate="print"/>
          <a:stretch>
            <a:fillRect/>
          </a:stretch>
        </p:blipFill>
        <p:spPr>
          <a:xfrm>
            <a:off x="6072198" y="2357430"/>
            <a:ext cx="2795496" cy="1574796"/>
          </a:xfrm>
          <a:prstGeom prst="rect">
            <a:avLst/>
          </a:prstGeom>
        </p:spPr>
      </p:pic>
      <p:pic>
        <p:nvPicPr>
          <p:cNvPr id="6" name="Paveikslėlis 5" descr="20160416_111405-169x300-169x300.jpg"/>
          <p:cNvPicPr>
            <a:picLocks noChangeAspect="1"/>
          </p:cNvPicPr>
          <p:nvPr/>
        </p:nvPicPr>
        <p:blipFill>
          <a:blip r:embed="rId4" cstate="print"/>
          <a:stretch>
            <a:fillRect/>
          </a:stretch>
        </p:blipFill>
        <p:spPr>
          <a:xfrm>
            <a:off x="857224" y="2500306"/>
            <a:ext cx="2146300" cy="3810000"/>
          </a:xfrm>
          <a:prstGeom prst="rect">
            <a:avLst/>
          </a:prstGeom>
        </p:spPr>
      </p:pic>
      <p:pic>
        <p:nvPicPr>
          <p:cNvPr id="7" name="Paveikslėlis 6" descr="Miskasodis_2016_5-300x200.jpg"/>
          <p:cNvPicPr>
            <a:picLocks noChangeAspect="1"/>
          </p:cNvPicPr>
          <p:nvPr/>
        </p:nvPicPr>
        <p:blipFill>
          <a:blip r:embed="rId5" cstate="print"/>
          <a:stretch>
            <a:fillRect/>
          </a:stretch>
        </p:blipFill>
        <p:spPr>
          <a:xfrm>
            <a:off x="4321967" y="4000504"/>
            <a:ext cx="3536181" cy="2357454"/>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err="1" smtClean="0"/>
              <a:t>The</a:t>
            </a:r>
            <a:r>
              <a:rPr lang="lt-LT" b="1" dirty="0" smtClean="0"/>
              <a:t> </a:t>
            </a:r>
            <a:r>
              <a:rPr lang="lt-LT" b="1" dirty="0" err="1" smtClean="0"/>
              <a:t>International</a:t>
            </a:r>
            <a:r>
              <a:rPr lang="lt-LT" b="1" dirty="0" smtClean="0"/>
              <a:t> </a:t>
            </a:r>
            <a:r>
              <a:rPr lang="lt-LT" b="1" dirty="0" err="1" smtClean="0"/>
              <a:t>Day</a:t>
            </a:r>
            <a:r>
              <a:rPr lang="lt-LT" b="1" dirty="0" smtClean="0"/>
              <a:t> “</a:t>
            </a:r>
            <a:r>
              <a:rPr lang="lt-LT" b="1" dirty="0" err="1" smtClean="0"/>
              <a:t>Let’s</a:t>
            </a:r>
            <a:r>
              <a:rPr lang="lt-LT" b="1" dirty="0" smtClean="0"/>
              <a:t> </a:t>
            </a:r>
            <a:r>
              <a:rPr lang="lt-LT" b="1" dirty="0" err="1" smtClean="0"/>
              <a:t>Do</a:t>
            </a:r>
            <a:r>
              <a:rPr lang="lt-LT" b="1" dirty="0" smtClean="0"/>
              <a:t> It!”</a:t>
            </a:r>
            <a:endParaRPr lang="lt-LT" b="1" dirty="0"/>
          </a:p>
        </p:txBody>
      </p:sp>
      <p:sp>
        <p:nvSpPr>
          <p:cNvPr id="3" name="Turinio vietos rezervavimo ženklas 2"/>
          <p:cNvSpPr>
            <a:spLocks noGrp="1"/>
          </p:cNvSpPr>
          <p:nvPr>
            <p:ph sz="quarter" idx="1"/>
          </p:nvPr>
        </p:nvSpPr>
        <p:spPr/>
        <p:txBody>
          <a:bodyPr>
            <a:normAutofit/>
          </a:bodyPr>
          <a:lstStyle/>
          <a:p>
            <a:pPr algn="ctr">
              <a:buNone/>
            </a:pPr>
            <a:r>
              <a:rPr lang="lt-LT" sz="4400" dirty="0" err="1" smtClean="0">
                <a:solidFill>
                  <a:schemeClr val="bg2">
                    <a:lumMod val="50000"/>
                  </a:schemeClr>
                </a:solidFill>
              </a:rPr>
              <a:t>Each</a:t>
            </a:r>
            <a:r>
              <a:rPr lang="lt-LT" sz="4400" dirty="0" smtClean="0">
                <a:solidFill>
                  <a:schemeClr val="bg2">
                    <a:lumMod val="50000"/>
                  </a:schemeClr>
                </a:solidFill>
              </a:rPr>
              <a:t> </a:t>
            </a:r>
            <a:r>
              <a:rPr lang="lt-LT" sz="4400" dirty="0" err="1" smtClean="0">
                <a:solidFill>
                  <a:schemeClr val="bg2">
                    <a:lumMod val="50000"/>
                  </a:schemeClr>
                </a:solidFill>
              </a:rPr>
              <a:t>year</a:t>
            </a:r>
            <a:r>
              <a:rPr lang="lt-LT" sz="4400" dirty="0" smtClean="0">
                <a:solidFill>
                  <a:schemeClr val="bg2">
                    <a:lumMod val="50000"/>
                  </a:schemeClr>
                </a:solidFill>
              </a:rPr>
              <a:t> </a:t>
            </a:r>
            <a:r>
              <a:rPr lang="lt-LT" sz="4400" dirty="0" err="1" smtClean="0">
                <a:solidFill>
                  <a:schemeClr val="bg2">
                    <a:lumMod val="50000"/>
                  </a:schemeClr>
                </a:solidFill>
              </a:rPr>
              <a:t>our</a:t>
            </a:r>
            <a:r>
              <a:rPr lang="lt-LT" sz="4400" dirty="0" smtClean="0">
                <a:solidFill>
                  <a:schemeClr val="bg2">
                    <a:lumMod val="50000"/>
                  </a:schemeClr>
                </a:solidFill>
              </a:rPr>
              <a:t> </a:t>
            </a:r>
            <a:r>
              <a:rPr lang="lt-LT" sz="4400" dirty="0" err="1" smtClean="0">
                <a:solidFill>
                  <a:schemeClr val="bg2">
                    <a:lumMod val="50000"/>
                  </a:schemeClr>
                </a:solidFill>
              </a:rPr>
              <a:t>school</a:t>
            </a:r>
            <a:r>
              <a:rPr lang="lt-LT" sz="4400" dirty="0" smtClean="0">
                <a:solidFill>
                  <a:schemeClr val="bg2">
                    <a:lumMod val="50000"/>
                  </a:schemeClr>
                </a:solidFill>
              </a:rPr>
              <a:t> </a:t>
            </a:r>
            <a:r>
              <a:rPr lang="lt-LT" sz="4400" dirty="0" err="1" smtClean="0">
                <a:solidFill>
                  <a:schemeClr val="bg2">
                    <a:lumMod val="50000"/>
                  </a:schemeClr>
                </a:solidFill>
              </a:rPr>
              <a:t>takes</a:t>
            </a:r>
            <a:r>
              <a:rPr lang="lt-LT" sz="4400" dirty="0" smtClean="0">
                <a:solidFill>
                  <a:schemeClr val="bg2">
                    <a:lumMod val="50000"/>
                  </a:schemeClr>
                </a:solidFill>
              </a:rPr>
              <a:t> </a:t>
            </a:r>
            <a:r>
              <a:rPr lang="lt-LT" sz="4400" dirty="0" err="1" smtClean="0">
                <a:solidFill>
                  <a:schemeClr val="bg2">
                    <a:lumMod val="50000"/>
                  </a:schemeClr>
                </a:solidFill>
              </a:rPr>
              <a:t>part</a:t>
            </a:r>
            <a:r>
              <a:rPr lang="lt-LT" sz="4400" dirty="0" smtClean="0">
                <a:solidFill>
                  <a:schemeClr val="bg2">
                    <a:lumMod val="50000"/>
                  </a:schemeClr>
                </a:solidFill>
              </a:rPr>
              <a:t> </a:t>
            </a:r>
            <a:r>
              <a:rPr lang="lt-LT" sz="4400" dirty="0" err="1" smtClean="0">
                <a:solidFill>
                  <a:schemeClr val="bg2">
                    <a:lumMod val="50000"/>
                  </a:schemeClr>
                </a:solidFill>
              </a:rPr>
              <a:t>in</a:t>
            </a:r>
            <a:r>
              <a:rPr lang="lt-LT" sz="4400" dirty="0" smtClean="0">
                <a:solidFill>
                  <a:schemeClr val="bg2">
                    <a:lumMod val="50000"/>
                  </a:schemeClr>
                </a:solidFill>
              </a:rPr>
              <a:t> </a:t>
            </a:r>
            <a:r>
              <a:rPr lang="lt-LT" sz="4400" dirty="0" err="1" smtClean="0">
                <a:solidFill>
                  <a:schemeClr val="bg2">
                    <a:lumMod val="50000"/>
                  </a:schemeClr>
                </a:solidFill>
              </a:rPr>
              <a:t>the</a:t>
            </a:r>
            <a:r>
              <a:rPr lang="lt-LT" sz="4400" dirty="0" smtClean="0">
                <a:solidFill>
                  <a:schemeClr val="bg2">
                    <a:lumMod val="50000"/>
                  </a:schemeClr>
                </a:solidFill>
              </a:rPr>
              <a:t> </a:t>
            </a:r>
            <a:r>
              <a:rPr lang="lt-LT" sz="4400" dirty="0" err="1" smtClean="0">
                <a:solidFill>
                  <a:schemeClr val="bg2">
                    <a:lumMod val="50000"/>
                  </a:schemeClr>
                </a:solidFill>
              </a:rPr>
              <a:t>day</a:t>
            </a:r>
            <a:r>
              <a:rPr lang="lt-LT" sz="4400" dirty="0" smtClean="0">
                <a:solidFill>
                  <a:schemeClr val="bg2">
                    <a:lumMod val="50000"/>
                  </a:schemeClr>
                </a:solidFill>
              </a:rPr>
              <a:t> “</a:t>
            </a:r>
            <a:r>
              <a:rPr lang="lt-LT" sz="4400" dirty="0" err="1" smtClean="0">
                <a:solidFill>
                  <a:schemeClr val="bg2">
                    <a:lumMod val="50000"/>
                  </a:schemeClr>
                </a:solidFill>
              </a:rPr>
              <a:t>Let’s</a:t>
            </a:r>
            <a:r>
              <a:rPr lang="lt-LT" sz="4400" dirty="0" smtClean="0">
                <a:solidFill>
                  <a:schemeClr val="bg2">
                    <a:lumMod val="50000"/>
                  </a:schemeClr>
                </a:solidFill>
              </a:rPr>
              <a:t> </a:t>
            </a:r>
            <a:r>
              <a:rPr lang="lt-LT" sz="4400" dirty="0" err="1" smtClean="0">
                <a:solidFill>
                  <a:schemeClr val="bg2">
                    <a:lumMod val="50000"/>
                  </a:schemeClr>
                </a:solidFill>
              </a:rPr>
              <a:t>Do</a:t>
            </a:r>
            <a:r>
              <a:rPr lang="lt-LT" sz="4400" dirty="0" smtClean="0">
                <a:solidFill>
                  <a:schemeClr val="bg2">
                    <a:lumMod val="50000"/>
                  </a:schemeClr>
                </a:solidFill>
              </a:rPr>
              <a:t> It</a:t>
            </a:r>
            <a:r>
              <a:rPr lang="lt-LT" sz="4400" b="1" dirty="0" smtClean="0">
                <a:solidFill>
                  <a:schemeClr val="bg2">
                    <a:lumMod val="50000"/>
                  </a:schemeClr>
                </a:solidFill>
              </a:rPr>
              <a:t>!</a:t>
            </a:r>
            <a:r>
              <a:rPr lang="lt-LT" sz="4400" dirty="0" smtClean="0">
                <a:solidFill>
                  <a:schemeClr val="bg2">
                    <a:lumMod val="50000"/>
                  </a:schemeClr>
                </a:solidFill>
              </a:rPr>
              <a:t>”</a:t>
            </a:r>
            <a:endParaRPr lang="lt-LT" sz="4400" dirty="0">
              <a:solidFill>
                <a:schemeClr val="bg2">
                  <a:lumMod val="50000"/>
                </a:schemeClr>
              </a:solidFill>
            </a:endParaRPr>
          </a:p>
        </p:txBody>
      </p:sp>
      <p:pic>
        <p:nvPicPr>
          <p:cNvPr id="4" name="Paveikslėlis 3" descr="13072172_1155875744446677_1114962066_o-300x169.jpg"/>
          <p:cNvPicPr>
            <a:picLocks noChangeAspect="1"/>
          </p:cNvPicPr>
          <p:nvPr/>
        </p:nvPicPr>
        <p:blipFill>
          <a:blip r:embed="rId2" cstate="print"/>
          <a:stretch>
            <a:fillRect/>
          </a:stretch>
        </p:blipFill>
        <p:spPr>
          <a:xfrm>
            <a:off x="2357422" y="3286124"/>
            <a:ext cx="4565268" cy="257176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smtClean="0"/>
              <a:t>Project </a:t>
            </a:r>
            <a:r>
              <a:rPr lang="lt-LT" b="1" dirty="0" err="1" smtClean="0"/>
              <a:t>meeting</a:t>
            </a:r>
            <a:r>
              <a:rPr lang="lt-LT" b="1" dirty="0" smtClean="0"/>
              <a:t> </a:t>
            </a:r>
            <a:r>
              <a:rPr lang="lt-LT" b="1" dirty="0" err="1" smtClean="0"/>
              <a:t>in</a:t>
            </a:r>
            <a:r>
              <a:rPr lang="lt-LT" b="1" dirty="0" smtClean="0"/>
              <a:t> </a:t>
            </a:r>
            <a:r>
              <a:rPr lang="lt-LT" b="1" dirty="0" err="1" smtClean="0"/>
              <a:t>Lithuania</a:t>
            </a:r>
            <a:endParaRPr lang="lt-LT" b="1" dirty="0"/>
          </a:p>
        </p:txBody>
      </p:sp>
      <p:sp>
        <p:nvSpPr>
          <p:cNvPr id="3" name="Turinio vietos rezervavimo ženklas 2"/>
          <p:cNvSpPr>
            <a:spLocks noGrp="1"/>
          </p:cNvSpPr>
          <p:nvPr>
            <p:ph sz="quarter" idx="1"/>
          </p:nvPr>
        </p:nvSpPr>
        <p:spPr/>
        <p:txBody>
          <a:bodyPr/>
          <a:lstStyle/>
          <a:p>
            <a:pPr algn="ctr">
              <a:buNone/>
            </a:pPr>
            <a:r>
              <a:rPr lang="lt-LT" dirty="0" err="1" smtClean="0">
                <a:solidFill>
                  <a:schemeClr val="bg2">
                    <a:lumMod val="50000"/>
                  </a:schemeClr>
                </a:solidFill>
              </a:rPr>
              <a:t>We</a:t>
            </a:r>
            <a:r>
              <a:rPr lang="lt-LT" dirty="0" smtClean="0">
                <a:solidFill>
                  <a:schemeClr val="bg2">
                    <a:lumMod val="50000"/>
                  </a:schemeClr>
                </a:solidFill>
              </a:rPr>
              <a:t> </a:t>
            </a:r>
            <a:r>
              <a:rPr lang="lt-LT" dirty="0" err="1" smtClean="0">
                <a:solidFill>
                  <a:schemeClr val="bg2">
                    <a:lumMod val="50000"/>
                  </a:schemeClr>
                </a:solidFill>
              </a:rPr>
              <a:t>had</a:t>
            </a:r>
            <a:r>
              <a:rPr lang="lt-LT" dirty="0" smtClean="0">
                <a:solidFill>
                  <a:schemeClr val="bg2">
                    <a:lumMod val="50000"/>
                  </a:schemeClr>
                </a:solidFill>
              </a:rPr>
              <a:t> a </a:t>
            </a:r>
            <a:r>
              <a:rPr lang="lt-LT" dirty="0" err="1" smtClean="0">
                <a:solidFill>
                  <a:schemeClr val="bg2">
                    <a:lumMod val="50000"/>
                  </a:schemeClr>
                </a:solidFill>
              </a:rPr>
              <a:t>perfect</a:t>
            </a:r>
            <a:r>
              <a:rPr lang="lt-LT" dirty="0" smtClean="0">
                <a:solidFill>
                  <a:schemeClr val="bg2">
                    <a:lumMod val="50000"/>
                  </a:schemeClr>
                </a:solidFill>
              </a:rPr>
              <a:t> </a:t>
            </a:r>
            <a:r>
              <a:rPr lang="lt-LT" dirty="0" err="1" smtClean="0">
                <a:solidFill>
                  <a:schemeClr val="bg2">
                    <a:lumMod val="50000"/>
                  </a:schemeClr>
                </a:solidFill>
              </a:rPr>
              <a:t>weather</a:t>
            </a:r>
            <a:r>
              <a:rPr lang="lt-LT" dirty="0" smtClean="0">
                <a:solidFill>
                  <a:schemeClr val="bg2">
                    <a:lumMod val="50000"/>
                  </a:schemeClr>
                </a:solidFill>
              </a:rPr>
              <a:t> </a:t>
            </a:r>
            <a:r>
              <a:rPr lang="lt-LT" dirty="0" err="1" smtClean="0">
                <a:solidFill>
                  <a:schemeClr val="bg2">
                    <a:lumMod val="50000"/>
                  </a:schemeClr>
                </a:solidFill>
              </a:rPr>
              <a:t>and</a:t>
            </a:r>
            <a:r>
              <a:rPr lang="lt-LT" dirty="0" smtClean="0">
                <a:solidFill>
                  <a:schemeClr val="bg2">
                    <a:lumMod val="50000"/>
                  </a:schemeClr>
                </a:solidFill>
              </a:rPr>
              <a:t> a </a:t>
            </a:r>
            <a:r>
              <a:rPr lang="lt-LT" dirty="0" err="1" smtClean="0">
                <a:solidFill>
                  <a:schemeClr val="bg2">
                    <a:lumMod val="50000"/>
                  </a:schemeClr>
                </a:solidFill>
              </a:rPr>
              <a:t>good</a:t>
            </a:r>
            <a:r>
              <a:rPr lang="lt-LT" dirty="0" smtClean="0">
                <a:solidFill>
                  <a:schemeClr val="bg2">
                    <a:lumMod val="50000"/>
                  </a:schemeClr>
                </a:solidFill>
              </a:rPr>
              <a:t> </a:t>
            </a:r>
            <a:r>
              <a:rPr lang="lt-LT" dirty="0" err="1" smtClean="0">
                <a:solidFill>
                  <a:schemeClr val="bg2">
                    <a:lumMod val="50000"/>
                  </a:schemeClr>
                </a:solidFill>
              </a:rPr>
              <a:t>big</a:t>
            </a:r>
            <a:r>
              <a:rPr lang="lt-LT" dirty="0" smtClean="0">
                <a:solidFill>
                  <a:schemeClr val="bg2">
                    <a:lumMod val="50000"/>
                  </a:schemeClr>
                </a:solidFill>
              </a:rPr>
              <a:t> </a:t>
            </a:r>
            <a:r>
              <a:rPr lang="lt-LT" dirty="0" err="1" smtClean="0">
                <a:solidFill>
                  <a:schemeClr val="bg2">
                    <a:lumMod val="50000"/>
                  </a:schemeClr>
                </a:solidFill>
              </a:rPr>
              <a:t>company</a:t>
            </a:r>
            <a:r>
              <a:rPr lang="lt-LT" dirty="0" smtClean="0">
                <a:solidFill>
                  <a:schemeClr val="bg2">
                    <a:lumMod val="50000"/>
                  </a:schemeClr>
                </a:solidFill>
              </a:rPr>
              <a:t> </a:t>
            </a:r>
            <a:r>
              <a:rPr lang="lt-LT" dirty="0" err="1" smtClean="0">
                <a:solidFill>
                  <a:schemeClr val="bg2">
                    <a:lumMod val="50000"/>
                  </a:schemeClr>
                </a:solidFill>
              </a:rPr>
              <a:t>in</a:t>
            </a:r>
            <a:r>
              <a:rPr lang="lt-LT" dirty="0" smtClean="0">
                <a:solidFill>
                  <a:schemeClr val="bg2">
                    <a:lumMod val="50000"/>
                  </a:schemeClr>
                </a:solidFill>
              </a:rPr>
              <a:t> </a:t>
            </a:r>
            <a:r>
              <a:rPr lang="lt-LT" dirty="0" err="1" smtClean="0">
                <a:solidFill>
                  <a:schemeClr val="bg2">
                    <a:lumMod val="50000"/>
                  </a:schemeClr>
                </a:solidFill>
              </a:rPr>
              <a:t>Lithuania</a:t>
            </a:r>
            <a:r>
              <a:rPr lang="lt-LT" dirty="0" smtClean="0">
                <a:solidFill>
                  <a:schemeClr val="bg2">
                    <a:lumMod val="50000"/>
                  </a:schemeClr>
                </a:solidFill>
              </a:rPr>
              <a:t>. </a:t>
            </a:r>
            <a:r>
              <a:rPr lang="lt-LT" dirty="0" err="1" smtClean="0">
                <a:solidFill>
                  <a:schemeClr val="bg2">
                    <a:lumMod val="50000"/>
                  </a:schemeClr>
                </a:solidFill>
              </a:rPr>
              <a:t>We</a:t>
            </a:r>
            <a:r>
              <a:rPr lang="lt-LT" dirty="0" smtClean="0">
                <a:solidFill>
                  <a:schemeClr val="bg2">
                    <a:lumMod val="50000"/>
                  </a:schemeClr>
                </a:solidFill>
              </a:rPr>
              <a:t> </a:t>
            </a:r>
            <a:r>
              <a:rPr lang="lt-LT" dirty="0" err="1" smtClean="0">
                <a:solidFill>
                  <a:schemeClr val="bg2">
                    <a:lumMod val="50000"/>
                  </a:schemeClr>
                </a:solidFill>
              </a:rPr>
              <a:t>still</a:t>
            </a:r>
            <a:r>
              <a:rPr lang="lt-LT" dirty="0" smtClean="0">
                <a:solidFill>
                  <a:schemeClr val="bg2">
                    <a:lumMod val="50000"/>
                  </a:schemeClr>
                </a:solidFill>
              </a:rPr>
              <a:t> </a:t>
            </a:r>
            <a:r>
              <a:rPr lang="lt-LT" dirty="0" err="1" smtClean="0">
                <a:solidFill>
                  <a:schemeClr val="bg2">
                    <a:lumMod val="50000"/>
                  </a:schemeClr>
                </a:solidFill>
              </a:rPr>
              <a:t>have</a:t>
            </a:r>
            <a:r>
              <a:rPr lang="lt-LT" dirty="0" smtClean="0">
                <a:solidFill>
                  <a:schemeClr val="bg2">
                    <a:lumMod val="50000"/>
                  </a:schemeClr>
                </a:solidFill>
              </a:rPr>
              <a:t> </a:t>
            </a:r>
            <a:r>
              <a:rPr lang="lt-LT" dirty="0" err="1" smtClean="0">
                <a:solidFill>
                  <a:schemeClr val="bg2">
                    <a:lumMod val="50000"/>
                  </a:schemeClr>
                </a:solidFill>
              </a:rPr>
              <a:t>nice</a:t>
            </a:r>
            <a:r>
              <a:rPr lang="lt-LT" dirty="0" smtClean="0">
                <a:solidFill>
                  <a:schemeClr val="bg2">
                    <a:lumMod val="50000"/>
                  </a:schemeClr>
                </a:solidFill>
              </a:rPr>
              <a:t> </a:t>
            </a:r>
            <a:r>
              <a:rPr lang="lt-LT" dirty="0" err="1" smtClean="0">
                <a:solidFill>
                  <a:schemeClr val="bg2">
                    <a:lumMod val="50000"/>
                  </a:schemeClr>
                </a:solidFill>
              </a:rPr>
              <a:t>memories</a:t>
            </a:r>
            <a:r>
              <a:rPr lang="lt-LT" dirty="0" smtClean="0">
                <a:solidFill>
                  <a:schemeClr val="bg2">
                    <a:lumMod val="50000"/>
                  </a:schemeClr>
                </a:solidFill>
              </a:rPr>
              <a:t> </a:t>
            </a:r>
            <a:r>
              <a:rPr lang="lt-LT" dirty="0" smtClean="0">
                <a:solidFill>
                  <a:schemeClr val="bg2">
                    <a:lumMod val="50000"/>
                  </a:schemeClr>
                </a:solidFill>
                <a:sym typeface="Wingdings" pitchFamily="2" charset="2"/>
              </a:rPr>
              <a:t></a:t>
            </a:r>
          </a:p>
          <a:p>
            <a:pPr algn="ctr">
              <a:buNone/>
            </a:pPr>
            <a:endParaRPr lang="lt-LT" dirty="0">
              <a:solidFill>
                <a:schemeClr val="bg2">
                  <a:lumMod val="50000"/>
                </a:schemeClr>
              </a:solidFill>
            </a:endParaRPr>
          </a:p>
        </p:txBody>
      </p:sp>
      <p:pic>
        <p:nvPicPr>
          <p:cNvPr id="4" name="Paveikslėlis 3" descr="Visiting Anyksciai.jpg"/>
          <p:cNvPicPr>
            <a:picLocks noChangeAspect="1"/>
          </p:cNvPicPr>
          <p:nvPr/>
        </p:nvPicPr>
        <p:blipFill>
          <a:blip r:embed="rId2" cstate="print"/>
          <a:stretch>
            <a:fillRect/>
          </a:stretch>
        </p:blipFill>
        <p:spPr>
          <a:xfrm>
            <a:off x="1428728" y="2428868"/>
            <a:ext cx="6500858" cy="3901832"/>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err="1" smtClean="0"/>
              <a:t>Making</a:t>
            </a:r>
            <a:r>
              <a:rPr lang="lt-LT" b="1" dirty="0" smtClean="0"/>
              <a:t> a </a:t>
            </a:r>
            <a:r>
              <a:rPr lang="lt-LT" b="1" dirty="0" err="1" smtClean="0"/>
              <a:t>herbarium</a:t>
            </a:r>
            <a:endParaRPr lang="lt-LT" b="1" dirty="0"/>
          </a:p>
        </p:txBody>
      </p:sp>
      <p:sp>
        <p:nvSpPr>
          <p:cNvPr id="3" name="Turinio vietos rezervavimo ženklas 2"/>
          <p:cNvSpPr>
            <a:spLocks noGrp="1"/>
          </p:cNvSpPr>
          <p:nvPr>
            <p:ph sz="quarter" idx="1"/>
          </p:nvPr>
        </p:nvSpPr>
        <p:spPr/>
        <p:txBody>
          <a:bodyPr>
            <a:normAutofit/>
          </a:bodyPr>
          <a:lstStyle/>
          <a:p>
            <a:pPr algn="ctr">
              <a:buNone/>
            </a:pPr>
            <a:r>
              <a:rPr lang="lt-LT" sz="3200" dirty="0" err="1" smtClean="0">
                <a:solidFill>
                  <a:schemeClr val="bg2">
                    <a:lumMod val="50000"/>
                  </a:schemeClr>
                </a:solidFill>
              </a:rPr>
              <a:t>Students</a:t>
            </a:r>
            <a:r>
              <a:rPr lang="lt-LT" sz="3200" dirty="0" smtClean="0">
                <a:solidFill>
                  <a:schemeClr val="bg2">
                    <a:lumMod val="50000"/>
                  </a:schemeClr>
                </a:solidFill>
              </a:rPr>
              <a:t> </a:t>
            </a:r>
            <a:r>
              <a:rPr lang="lt-LT" sz="3200" dirty="0" err="1" smtClean="0">
                <a:solidFill>
                  <a:schemeClr val="bg2">
                    <a:lumMod val="50000"/>
                  </a:schemeClr>
                </a:solidFill>
              </a:rPr>
              <a:t>made</a:t>
            </a:r>
            <a:r>
              <a:rPr lang="lt-LT" sz="3200" dirty="0" smtClean="0">
                <a:solidFill>
                  <a:schemeClr val="bg2">
                    <a:lumMod val="50000"/>
                  </a:schemeClr>
                </a:solidFill>
              </a:rPr>
              <a:t> a </a:t>
            </a:r>
            <a:r>
              <a:rPr lang="lt-LT" sz="3200" dirty="0" err="1" smtClean="0">
                <a:solidFill>
                  <a:schemeClr val="bg2">
                    <a:lumMod val="50000"/>
                  </a:schemeClr>
                </a:solidFill>
              </a:rPr>
              <a:t>herbarium</a:t>
            </a:r>
            <a:r>
              <a:rPr lang="lt-LT" sz="3200" dirty="0" smtClean="0">
                <a:solidFill>
                  <a:schemeClr val="bg2">
                    <a:lumMod val="50000"/>
                  </a:schemeClr>
                </a:solidFill>
              </a:rPr>
              <a:t> </a:t>
            </a:r>
          </a:p>
          <a:p>
            <a:pPr algn="ctr">
              <a:buNone/>
            </a:pPr>
            <a:r>
              <a:rPr lang="lt-LT" sz="3200" dirty="0" err="1" smtClean="0">
                <a:solidFill>
                  <a:schemeClr val="bg2">
                    <a:lumMod val="50000"/>
                  </a:schemeClr>
                </a:solidFill>
              </a:rPr>
              <a:t>about</a:t>
            </a:r>
            <a:r>
              <a:rPr lang="lt-LT" sz="3200" dirty="0" smtClean="0">
                <a:solidFill>
                  <a:schemeClr val="bg2">
                    <a:lumMod val="50000"/>
                  </a:schemeClr>
                </a:solidFill>
              </a:rPr>
              <a:t> </a:t>
            </a:r>
            <a:r>
              <a:rPr lang="lt-LT" sz="3200" dirty="0" err="1" smtClean="0">
                <a:solidFill>
                  <a:schemeClr val="bg2">
                    <a:lumMod val="50000"/>
                  </a:schemeClr>
                </a:solidFill>
              </a:rPr>
              <a:t>plants</a:t>
            </a:r>
            <a:r>
              <a:rPr lang="lt-LT" sz="3200" dirty="0" smtClean="0">
                <a:solidFill>
                  <a:schemeClr val="bg2">
                    <a:lumMod val="50000"/>
                  </a:schemeClr>
                </a:solidFill>
              </a:rPr>
              <a:t> </a:t>
            </a:r>
            <a:r>
              <a:rPr lang="lt-LT" sz="3200" dirty="0" err="1" smtClean="0">
                <a:solidFill>
                  <a:schemeClr val="bg2">
                    <a:lumMod val="50000"/>
                  </a:schemeClr>
                </a:solidFill>
              </a:rPr>
              <a:t>of</a:t>
            </a:r>
            <a:r>
              <a:rPr lang="lt-LT" sz="3200" dirty="0" smtClean="0">
                <a:solidFill>
                  <a:schemeClr val="bg2">
                    <a:lumMod val="50000"/>
                  </a:schemeClr>
                </a:solidFill>
              </a:rPr>
              <a:t> </a:t>
            </a:r>
            <a:r>
              <a:rPr lang="lt-LT" sz="3200" dirty="0" err="1" smtClean="0">
                <a:solidFill>
                  <a:schemeClr val="bg2">
                    <a:lumMod val="50000"/>
                  </a:schemeClr>
                </a:solidFill>
              </a:rPr>
              <a:t>Lithuania</a:t>
            </a:r>
            <a:r>
              <a:rPr lang="lt-LT" sz="3200" dirty="0" smtClean="0">
                <a:solidFill>
                  <a:schemeClr val="bg2">
                    <a:lumMod val="50000"/>
                  </a:schemeClr>
                </a:solidFill>
              </a:rPr>
              <a:t> </a:t>
            </a:r>
          </a:p>
          <a:p>
            <a:pPr algn="ctr">
              <a:buNone/>
            </a:pPr>
            <a:endParaRPr lang="lt-LT" sz="3200" dirty="0">
              <a:solidFill>
                <a:schemeClr val="bg2">
                  <a:lumMod val="50000"/>
                </a:schemeClr>
              </a:solidFill>
            </a:endParaRPr>
          </a:p>
        </p:txBody>
      </p:sp>
      <p:pic>
        <p:nvPicPr>
          <p:cNvPr id="4" name="Paveikslėlis 3" descr="20160531_121831-300x169.jpg"/>
          <p:cNvPicPr>
            <a:picLocks noChangeAspect="1"/>
          </p:cNvPicPr>
          <p:nvPr/>
        </p:nvPicPr>
        <p:blipFill>
          <a:blip r:embed="rId2" cstate="print"/>
          <a:stretch>
            <a:fillRect/>
          </a:stretch>
        </p:blipFill>
        <p:spPr>
          <a:xfrm rot="5400000">
            <a:off x="170184" y="3401659"/>
            <a:ext cx="3231467" cy="2286016"/>
          </a:xfrm>
          <a:prstGeom prst="rect">
            <a:avLst/>
          </a:prstGeom>
        </p:spPr>
      </p:pic>
      <p:pic>
        <p:nvPicPr>
          <p:cNvPr id="5" name="Paveikslėlis 4" descr="20160531_121849-169x300.jpg"/>
          <p:cNvPicPr>
            <a:picLocks noChangeAspect="1"/>
          </p:cNvPicPr>
          <p:nvPr/>
        </p:nvPicPr>
        <p:blipFill>
          <a:blip r:embed="rId3" cstate="print"/>
          <a:stretch>
            <a:fillRect/>
          </a:stretch>
        </p:blipFill>
        <p:spPr>
          <a:xfrm>
            <a:off x="6429388" y="2786058"/>
            <a:ext cx="2146300" cy="3289300"/>
          </a:xfrm>
          <a:prstGeom prst="rect">
            <a:avLst/>
          </a:prstGeom>
        </p:spPr>
      </p:pic>
      <p:pic>
        <p:nvPicPr>
          <p:cNvPr id="6" name="Paveikslėlis 5" descr="20160531_121935-300x169.jpg"/>
          <p:cNvPicPr>
            <a:picLocks noChangeAspect="1"/>
          </p:cNvPicPr>
          <p:nvPr/>
        </p:nvPicPr>
        <p:blipFill>
          <a:blip r:embed="rId4" cstate="print"/>
          <a:stretch>
            <a:fillRect/>
          </a:stretch>
        </p:blipFill>
        <p:spPr>
          <a:xfrm>
            <a:off x="3428992" y="2857496"/>
            <a:ext cx="2677200" cy="1571636"/>
          </a:xfrm>
          <a:prstGeom prst="rect">
            <a:avLst/>
          </a:prstGeom>
        </p:spPr>
      </p:pic>
      <p:pic>
        <p:nvPicPr>
          <p:cNvPr id="7" name="Paveikslėlis 6" descr="20160531_121958-300x169.jpg"/>
          <p:cNvPicPr>
            <a:picLocks noChangeAspect="1"/>
          </p:cNvPicPr>
          <p:nvPr/>
        </p:nvPicPr>
        <p:blipFill>
          <a:blip r:embed="rId5" cstate="print"/>
          <a:stretch>
            <a:fillRect/>
          </a:stretch>
        </p:blipFill>
        <p:spPr>
          <a:xfrm>
            <a:off x="3643306" y="4500570"/>
            <a:ext cx="2420934" cy="177886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3"/>
          <p:cNvSpPr>
            <a:spLocks noGrp="1"/>
          </p:cNvSpPr>
          <p:nvPr>
            <p:ph type="title"/>
          </p:nvPr>
        </p:nvSpPr>
        <p:spPr/>
        <p:txBody>
          <a:bodyPr/>
          <a:lstStyle/>
          <a:p>
            <a:r>
              <a:rPr lang="lt-LT" b="1" dirty="0" smtClean="0"/>
              <a:t>OUR FORESTS – OUR FUTURE </a:t>
            </a:r>
            <a:endParaRPr lang="lt-LT" b="1" dirty="0"/>
          </a:p>
        </p:txBody>
      </p:sp>
      <p:pic>
        <p:nvPicPr>
          <p:cNvPr id="2050" name="Picture 2" descr="C:\Users\LINA\Documents\Projektai\Tarptautiniai projektai\Erasmus\Logo Our Forests - Our Future.png"/>
          <p:cNvPicPr>
            <a:picLocks noGrp="1" noChangeAspect="1" noChangeArrowheads="1"/>
          </p:cNvPicPr>
          <p:nvPr>
            <p:ph sz="quarter" idx="1"/>
          </p:nvPr>
        </p:nvPicPr>
        <p:blipFill>
          <a:blip r:embed="rId2" cstate="print"/>
          <a:srcRect/>
          <a:stretch>
            <a:fillRect/>
          </a:stretch>
        </p:blipFill>
        <p:spPr bwMode="auto">
          <a:xfrm>
            <a:off x="8143900" y="285728"/>
            <a:ext cx="677989" cy="955662"/>
          </a:xfrm>
          <a:prstGeom prst="rect">
            <a:avLst/>
          </a:prstGeom>
          <a:noFill/>
        </p:spPr>
      </p:pic>
      <p:sp>
        <p:nvSpPr>
          <p:cNvPr id="7" name="TextBox 6"/>
          <p:cNvSpPr txBox="1"/>
          <p:nvPr/>
        </p:nvSpPr>
        <p:spPr>
          <a:xfrm>
            <a:off x="142844" y="928670"/>
            <a:ext cx="8643998" cy="4462760"/>
          </a:xfrm>
          <a:prstGeom prst="rect">
            <a:avLst/>
          </a:prstGeom>
          <a:noFill/>
        </p:spPr>
        <p:txBody>
          <a:bodyPr wrap="square" rtlCol="0">
            <a:spAutoFit/>
          </a:bodyPr>
          <a:lstStyle/>
          <a:p>
            <a:pPr algn="ctr"/>
            <a:endParaRPr lang="lt-LT" sz="4000" b="1" dirty="0" smtClean="0">
              <a:solidFill>
                <a:schemeClr val="bg2">
                  <a:lumMod val="50000"/>
                </a:schemeClr>
              </a:solidFill>
            </a:endParaRPr>
          </a:p>
          <a:p>
            <a:pPr algn="ctr"/>
            <a:endParaRPr lang="lt-LT" sz="2400" b="1" dirty="0" smtClean="0">
              <a:solidFill>
                <a:schemeClr val="bg2">
                  <a:lumMod val="50000"/>
                </a:schemeClr>
              </a:solidFill>
            </a:endParaRPr>
          </a:p>
          <a:p>
            <a:pPr algn="ctr"/>
            <a:r>
              <a:rPr lang="lt-LT" sz="6000" b="1" dirty="0" err="1" smtClean="0">
                <a:solidFill>
                  <a:schemeClr val="bg2">
                    <a:lumMod val="50000"/>
                  </a:schemeClr>
                </a:solidFill>
              </a:rPr>
              <a:t>The</a:t>
            </a:r>
            <a:r>
              <a:rPr lang="lt-LT" sz="6000" b="1" dirty="0" smtClean="0">
                <a:solidFill>
                  <a:schemeClr val="bg2">
                    <a:lumMod val="50000"/>
                  </a:schemeClr>
                </a:solidFill>
              </a:rPr>
              <a:t> </a:t>
            </a:r>
            <a:r>
              <a:rPr lang="lt-LT" sz="6000" b="1" dirty="0" err="1" smtClean="0">
                <a:solidFill>
                  <a:schemeClr val="bg2">
                    <a:lumMod val="50000"/>
                  </a:schemeClr>
                </a:solidFill>
              </a:rPr>
              <a:t>third</a:t>
            </a:r>
            <a:r>
              <a:rPr lang="lt-LT" sz="6000" b="1" dirty="0" smtClean="0">
                <a:solidFill>
                  <a:schemeClr val="bg2">
                    <a:lumMod val="50000"/>
                  </a:schemeClr>
                </a:solidFill>
              </a:rPr>
              <a:t> </a:t>
            </a:r>
            <a:r>
              <a:rPr lang="lt-LT" sz="6000" b="1" dirty="0" err="1" smtClean="0">
                <a:solidFill>
                  <a:schemeClr val="bg2">
                    <a:lumMod val="50000"/>
                  </a:schemeClr>
                </a:solidFill>
              </a:rPr>
              <a:t>year</a:t>
            </a:r>
            <a:r>
              <a:rPr lang="lt-LT" sz="6000" b="1" dirty="0" smtClean="0">
                <a:solidFill>
                  <a:schemeClr val="bg2">
                    <a:lumMod val="50000"/>
                  </a:schemeClr>
                </a:solidFill>
              </a:rPr>
              <a:t> </a:t>
            </a:r>
          </a:p>
          <a:p>
            <a:pPr algn="ctr"/>
            <a:r>
              <a:rPr lang="lt-LT" sz="6000" b="1" dirty="0" err="1" smtClean="0">
                <a:solidFill>
                  <a:schemeClr val="bg2">
                    <a:lumMod val="50000"/>
                  </a:schemeClr>
                </a:solidFill>
              </a:rPr>
              <a:t>of</a:t>
            </a:r>
            <a:r>
              <a:rPr lang="lt-LT" sz="6000" b="1" dirty="0" smtClean="0">
                <a:solidFill>
                  <a:schemeClr val="bg2">
                    <a:lumMod val="50000"/>
                  </a:schemeClr>
                </a:solidFill>
              </a:rPr>
              <a:t> </a:t>
            </a:r>
            <a:r>
              <a:rPr lang="lt-LT" sz="6000" b="1" dirty="0" err="1" smtClean="0">
                <a:solidFill>
                  <a:schemeClr val="bg2">
                    <a:lumMod val="50000"/>
                  </a:schemeClr>
                </a:solidFill>
              </a:rPr>
              <a:t>the</a:t>
            </a:r>
            <a:r>
              <a:rPr lang="lt-LT" sz="6000" b="1" dirty="0" smtClean="0">
                <a:solidFill>
                  <a:schemeClr val="bg2">
                    <a:lumMod val="50000"/>
                  </a:schemeClr>
                </a:solidFill>
              </a:rPr>
              <a:t> </a:t>
            </a:r>
            <a:r>
              <a:rPr lang="lt-LT" sz="6000" b="1" dirty="0" err="1" smtClean="0">
                <a:solidFill>
                  <a:schemeClr val="bg2">
                    <a:lumMod val="50000"/>
                  </a:schemeClr>
                </a:solidFill>
              </a:rPr>
              <a:t>project</a:t>
            </a:r>
            <a:endParaRPr lang="lt-LT" sz="6000" b="1" dirty="0" smtClean="0">
              <a:solidFill>
                <a:schemeClr val="bg2">
                  <a:lumMod val="50000"/>
                </a:schemeClr>
              </a:solidFill>
            </a:endParaRPr>
          </a:p>
          <a:p>
            <a:pPr algn="ctr"/>
            <a:endParaRPr lang="lt-LT" sz="4000" b="1" dirty="0" smtClean="0">
              <a:solidFill>
                <a:schemeClr val="bg2">
                  <a:lumMod val="50000"/>
                </a:schemeClr>
              </a:solidFill>
            </a:endParaRPr>
          </a:p>
          <a:p>
            <a:pPr algn="ctr"/>
            <a:r>
              <a:rPr lang="lt-LT" sz="6000" b="1" dirty="0" smtClean="0">
                <a:solidFill>
                  <a:schemeClr val="bg2">
                    <a:lumMod val="50000"/>
                  </a:schemeClr>
                </a:solidFill>
              </a:rPr>
              <a:t>2016-2017</a:t>
            </a:r>
            <a:endParaRPr lang="lt-LT" sz="6000" b="1" dirty="0">
              <a:solidFill>
                <a:schemeClr val="bg2">
                  <a:lumMod val="50000"/>
                </a:schemeClr>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err="1" smtClean="0"/>
              <a:t>Forest</a:t>
            </a:r>
            <a:r>
              <a:rPr lang="lt-LT" b="1" dirty="0" smtClean="0"/>
              <a:t> </a:t>
            </a:r>
            <a:r>
              <a:rPr lang="lt-LT" b="1" dirty="0" err="1" smtClean="0"/>
              <a:t>Day</a:t>
            </a:r>
            <a:r>
              <a:rPr lang="lt-LT" b="1" dirty="0" smtClean="0"/>
              <a:t>. </a:t>
            </a:r>
            <a:r>
              <a:rPr lang="lt-LT" b="1" dirty="0" err="1" smtClean="0"/>
              <a:t>Planting</a:t>
            </a:r>
            <a:r>
              <a:rPr lang="lt-LT" b="1" dirty="0" smtClean="0"/>
              <a:t> </a:t>
            </a:r>
            <a:r>
              <a:rPr lang="lt-LT" b="1" dirty="0" err="1" smtClean="0"/>
              <a:t>trees</a:t>
            </a:r>
            <a:r>
              <a:rPr lang="lt-LT" b="1" dirty="0" smtClean="0"/>
              <a:t>.</a:t>
            </a:r>
            <a:endParaRPr lang="lt-LT" b="1" dirty="0"/>
          </a:p>
        </p:txBody>
      </p:sp>
      <p:pic>
        <p:nvPicPr>
          <p:cNvPr id="4" name="Turinio vietos rezervavimo ženklas 3" descr="20160916_125515-300x169.jpg"/>
          <p:cNvPicPr>
            <a:picLocks noGrp="1" noChangeAspect="1"/>
          </p:cNvPicPr>
          <p:nvPr>
            <p:ph sz="quarter" idx="1"/>
          </p:nvPr>
        </p:nvPicPr>
        <p:blipFill>
          <a:blip r:embed="rId2" cstate="print"/>
          <a:stretch>
            <a:fillRect/>
          </a:stretch>
        </p:blipFill>
        <p:spPr>
          <a:xfrm>
            <a:off x="357158" y="4071942"/>
            <a:ext cx="3810000" cy="2146300"/>
          </a:xfrm>
        </p:spPr>
      </p:pic>
      <p:pic>
        <p:nvPicPr>
          <p:cNvPr id="5" name="Paveikslėlis 4" descr="20160916_130100-300x169.jpg"/>
          <p:cNvPicPr>
            <a:picLocks noChangeAspect="1"/>
          </p:cNvPicPr>
          <p:nvPr/>
        </p:nvPicPr>
        <p:blipFill>
          <a:blip r:embed="rId3" cstate="print"/>
          <a:stretch>
            <a:fillRect/>
          </a:stretch>
        </p:blipFill>
        <p:spPr>
          <a:xfrm>
            <a:off x="357158" y="1500174"/>
            <a:ext cx="3810000" cy="2146300"/>
          </a:xfrm>
          <a:prstGeom prst="rect">
            <a:avLst/>
          </a:prstGeom>
        </p:spPr>
      </p:pic>
      <p:pic>
        <p:nvPicPr>
          <p:cNvPr id="6" name="Paveikslėlis 5" descr="20160916_131712-300x169.jpg"/>
          <p:cNvPicPr>
            <a:picLocks noChangeAspect="1"/>
          </p:cNvPicPr>
          <p:nvPr/>
        </p:nvPicPr>
        <p:blipFill>
          <a:blip r:embed="rId4" cstate="print"/>
          <a:stretch>
            <a:fillRect/>
          </a:stretch>
        </p:blipFill>
        <p:spPr>
          <a:xfrm>
            <a:off x="5000628" y="4000504"/>
            <a:ext cx="3810000" cy="2146300"/>
          </a:xfrm>
          <a:prstGeom prst="rect">
            <a:avLst/>
          </a:prstGeom>
        </p:spPr>
      </p:pic>
      <p:pic>
        <p:nvPicPr>
          <p:cNvPr id="7" name="Paveikslėlis 6" descr="20160916_134215-300x169.jpg"/>
          <p:cNvPicPr>
            <a:picLocks noChangeAspect="1"/>
          </p:cNvPicPr>
          <p:nvPr/>
        </p:nvPicPr>
        <p:blipFill>
          <a:blip r:embed="rId5" cstate="print"/>
          <a:stretch>
            <a:fillRect/>
          </a:stretch>
        </p:blipFill>
        <p:spPr>
          <a:xfrm>
            <a:off x="4929190" y="1500174"/>
            <a:ext cx="3810000" cy="21463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r>
              <a:rPr lang="lt-LT" b="1" dirty="0" err="1" smtClean="0"/>
              <a:t>Making</a:t>
            </a:r>
            <a:r>
              <a:rPr lang="lt-LT" b="1" dirty="0" smtClean="0"/>
              <a:t> </a:t>
            </a:r>
            <a:r>
              <a:rPr lang="lt-LT" b="1" dirty="0" err="1" smtClean="0"/>
              <a:t>food</a:t>
            </a:r>
            <a:r>
              <a:rPr lang="lt-LT" b="1" dirty="0" smtClean="0"/>
              <a:t> </a:t>
            </a:r>
            <a:r>
              <a:rPr lang="lt-LT" b="1" dirty="0" err="1" smtClean="0"/>
              <a:t>from</a:t>
            </a:r>
            <a:r>
              <a:rPr lang="lt-LT" b="1" dirty="0" smtClean="0"/>
              <a:t> </a:t>
            </a:r>
            <a:r>
              <a:rPr lang="lt-LT" b="1" dirty="0" err="1" smtClean="0"/>
              <a:t>the</a:t>
            </a:r>
            <a:r>
              <a:rPr lang="lt-LT" b="1" dirty="0" smtClean="0"/>
              <a:t> </a:t>
            </a:r>
            <a:r>
              <a:rPr lang="lt-LT" b="1" dirty="0" err="1" smtClean="0"/>
              <a:t>products</a:t>
            </a:r>
            <a:r>
              <a:rPr lang="lt-LT" b="1" dirty="0" smtClean="0"/>
              <a:t> </a:t>
            </a:r>
            <a:r>
              <a:rPr lang="lt-LT" b="1" dirty="0" err="1" smtClean="0"/>
              <a:t>of</a:t>
            </a:r>
            <a:r>
              <a:rPr lang="lt-LT" b="1" dirty="0" smtClean="0"/>
              <a:t> </a:t>
            </a:r>
            <a:r>
              <a:rPr lang="lt-LT" b="1" dirty="0" err="1" smtClean="0"/>
              <a:t>forest</a:t>
            </a:r>
            <a:endParaRPr lang="lt-LT" b="1" dirty="0"/>
          </a:p>
        </p:txBody>
      </p:sp>
      <p:sp>
        <p:nvSpPr>
          <p:cNvPr id="5" name="TextBox 4"/>
          <p:cNvSpPr txBox="1"/>
          <p:nvPr/>
        </p:nvSpPr>
        <p:spPr>
          <a:xfrm>
            <a:off x="285720" y="1357298"/>
            <a:ext cx="8643998" cy="1323439"/>
          </a:xfrm>
          <a:prstGeom prst="rect">
            <a:avLst/>
          </a:prstGeom>
          <a:noFill/>
        </p:spPr>
        <p:txBody>
          <a:bodyPr wrap="square" rtlCol="0">
            <a:spAutoFit/>
          </a:bodyPr>
          <a:lstStyle/>
          <a:p>
            <a:pPr algn="ctr"/>
            <a:r>
              <a:rPr lang="lt-LT" sz="4000" dirty="0" err="1" smtClean="0">
                <a:solidFill>
                  <a:schemeClr val="bg2">
                    <a:lumMod val="50000"/>
                  </a:schemeClr>
                </a:solidFill>
              </a:rPr>
              <a:t>Sweet</a:t>
            </a:r>
            <a:r>
              <a:rPr lang="lt-LT" sz="4000" dirty="0" smtClean="0">
                <a:solidFill>
                  <a:schemeClr val="bg2">
                    <a:lumMod val="50000"/>
                  </a:schemeClr>
                </a:solidFill>
              </a:rPr>
              <a:t> </a:t>
            </a:r>
            <a:r>
              <a:rPr lang="lt-LT" sz="4000" dirty="0" err="1" smtClean="0">
                <a:solidFill>
                  <a:schemeClr val="bg2">
                    <a:lumMod val="50000"/>
                  </a:schemeClr>
                </a:solidFill>
              </a:rPr>
              <a:t>blueberry</a:t>
            </a:r>
            <a:r>
              <a:rPr lang="lt-LT" sz="4000" dirty="0" smtClean="0">
                <a:solidFill>
                  <a:schemeClr val="bg2">
                    <a:lumMod val="50000"/>
                  </a:schemeClr>
                </a:solidFill>
              </a:rPr>
              <a:t> </a:t>
            </a:r>
            <a:r>
              <a:rPr lang="lt-LT" sz="4000" dirty="0" err="1" smtClean="0">
                <a:solidFill>
                  <a:schemeClr val="bg2">
                    <a:lumMod val="50000"/>
                  </a:schemeClr>
                </a:solidFill>
              </a:rPr>
              <a:t>soup</a:t>
            </a:r>
            <a:r>
              <a:rPr lang="lt-LT" sz="4000" dirty="0" smtClean="0">
                <a:solidFill>
                  <a:schemeClr val="bg2">
                    <a:lumMod val="50000"/>
                  </a:schemeClr>
                </a:solidFill>
              </a:rPr>
              <a:t> </a:t>
            </a:r>
            <a:r>
              <a:rPr lang="lt-LT" sz="4000" dirty="0" err="1" smtClean="0">
                <a:solidFill>
                  <a:schemeClr val="bg2">
                    <a:lumMod val="50000"/>
                  </a:schemeClr>
                </a:solidFill>
              </a:rPr>
              <a:t>with</a:t>
            </a:r>
            <a:r>
              <a:rPr lang="lt-LT" sz="4000" dirty="0" smtClean="0">
                <a:solidFill>
                  <a:schemeClr val="bg2">
                    <a:lumMod val="50000"/>
                  </a:schemeClr>
                </a:solidFill>
              </a:rPr>
              <a:t> </a:t>
            </a:r>
            <a:r>
              <a:rPr lang="lt-LT" sz="4000" dirty="0" err="1" smtClean="0">
                <a:solidFill>
                  <a:schemeClr val="bg2">
                    <a:lumMod val="50000"/>
                  </a:schemeClr>
                </a:solidFill>
              </a:rPr>
              <a:t>dried</a:t>
            </a:r>
            <a:r>
              <a:rPr lang="lt-LT" sz="4000" dirty="0" smtClean="0">
                <a:solidFill>
                  <a:schemeClr val="bg2">
                    <a:lumMod val="50000"/>
                  </a:schemeClr>
                </a:solidFill>
              </a:rPr>
              <a:t> </a:t>
            </a:r>
            <a:r>
              <a:rPr lang="lt-LT" sz="4000" dirty="0" err="1" smtClean="0">
                <a:solidFill>
                  <a:schemeClr val="bg2">
                    <a:lumMod val="50000"/>
                  </a:schemeClr>
                </a:solidFill>
              </a:rPr>
              <a:t>cranberries</a:t>
            </a:r>
            <a:r>
              <a:rPr lang="lt-LT" sz="4000" dirty="0" smtClean="0">
                <a:solidFill>
                  <a:schemeClr val="bg2">
                    <a:lumMod val="50000"/>
                  </a:schemeClr>
                </a:solidFill>
              </a:rPr>
              <a:t> </a:t>
            </a:r>
            <a:endParaRPr lang="lt-LT" sz="4000" dirty="0">
              <a:solidFill>
                <a:schemeClr val="bg2">
                  <a:lumMod val="50000"/>
                </a:schemeClr>
              </a:solidFill>
            </a:endParaRPr>
          </a:p>
        </p:txBody>
      </p:sp>
      <p:pic>
        <p:nvPicPr>
          <p:cNvPr id="7" name="Turinio vietos rezervavimo ženklas 6" descr="20161025_085005-300x169.jpg"/>
          <p:cNvPicPr>
            <a:picLocks noGrp="1" noChangeAspect="1"/>
          </p:cNvPicPr>
          <p:nvPr>
            <p:ph sz="quarter" idx="1"/>
          </p:nvPr>
        </p:nvPicPr>
        <p:blipFill>
          <a:blip r:embed="rId2" cstate="print"/>
          <a:stretch>
            <a:fillRect/>
          </a:stretch>
        </p:blipFill>
        <p:spPr>
          <a:xfrm>
            <a:off x="2786050" y="2643182"/>
            <a:ext cx="3101190" cy="1747004"/>
          </a:xfrm>
        </p:spPr>
      </p:pic>
      <p:pic>
        <p:nvPicPr>
          <p:cNvPr id="8" name="Paveikslėlis 7" descr="20161025_090103-300x169.jpg"/>
          <p:cNvPicPr>
            <a:picLocks noChangeAspect="1"/>
          </p:cNvPicPr>
          <p:nvPr/>
        </p:nvPicPr>
        <p:blipFill>
          <a:blip r:embed="rId3" cstate="print"/>
          <a:stretch>
            <a:fillRect/>
          </a:stretch>
        </p:blipFill>
        <p:spPr>
          <a:xfrm>
            <a:off x="4071934" y="4429132"/>
            <a:ext cx="3429561" cy="1931986"/>
          </a:xfrm>
          <a:prstGeom prst="rect">
            <a:avLst/>
          </a:prstGeom>
        </p:spPr>
      </p:pic>
      <p:pic>
        <p:nvPicPr>
          <p:cNvPr id="9" name="Paveikslėlis 8" descr="20161025_090433-169x300.jpg"/>
          <p:cNvPicPr>
            <a:picLocks noChangeAspect="1"/>
          </p:cNvPicPr>
          <p:nvPr/>
        </p:nvPicPr>
        <p:blipFill>
          <a:blip r:embed="rId4" cstate="print"/>
          <a:stretch>
            <a:fillRect/>
          </a:stretch>
        </p:blipFill>
        <p:spPr>
          <a:xfrm>
            <a:off x="428596" y="2143116"/>
            <a:ext cx="2146300" cy="3810000"/>
          </a:xfrm>
          <a:prstGeom prst="rect">
            <a:avLst/>
          </a:prstGeom>
        </p:spPr>
      </p:pic>
      <p:pic>
        <p:nvPicPr>
          <p:cNvPr id="10" name="Paveikslėlis 9" descr="mln8-300x225.jpg"/>
          <p:cNvPicPr>
            <a:picLocks noChangeAspect="1"/>
          </p:cNvPicPr>
          <p:nvPr/>
        </p:nvPicPr>
        <p:blipFill>
          <a:blip r:embed="rId5" cstate="print"/>
          <a:stretch>
            <a:fillRect/>
          </a:stretch>
        </p:blipFill>
        <p:spPr>
          <a:xfrm>
            <a:off x="6143636" y="2143116"/>
            <a:ext cx="2666992" cy="2000244"/>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24" y="357166"/>
            <a:ext cx="8001056" cy="785818"/>
          </a:xfrm>
        </p:spPr>
        <p:txBody>
          <a:bodyPr>
            <a:normAutofit fontScale="90000"/>
          </a:bodyPr>
          <a:lstStyle/>
          <a:p>
            <a:pPr algn="ctr"/>
            <a:r>
              <a:rPr lang="lt-LT" dirty="0" smtClean="0">
                <a:solidFill>
                  <a:srgbClr val="FF0000"/>
                </a:solidFill>
              </a:rPr>
              <a:t/>
            </a:r>
            <a:br>
              <a:rPr lang="lt-LT" dirty="0" smtClean="0">
                <a:solidFill>
                  <a:srgbClr val="FF0000"/>
                </a:solidFill>
              </a:rPr>
            </a:br>
            <a:r>
              <a:rPr lang="lt-LT" dirty="0" smtClean="0">
                <a:solidFill>
                  <a:srgbClr val="FF0000"/>
                </a:solidFill>
              </a:rPr>
              <a:t/>
            </a:r>
            <a:br>
              <a:rPr lang="lt-LT" dirty="0" smtClean="0">
                <a:solidFill>
                  <a:srgbClr val="FF0000"/>
                </a:solidFill>
              </a:rPr>
            </a:br>
            <a:r>
              <a:rPr lang="lt-LT" b="1" dirty="0" smtClean="0">
                <a:solidFill>
                  <a:schemeClr val="tx2">
                    <a:lumMod val="75000"/>
                  </a:schemeClr>
                </a:solidFill>
              </a:rPr>
              <a:t>‘Our forests – our future’ in our school website and the project corner</a:t>
            </a:r>
            <a:endParaRPr lang="en-US" b="1" dirty="0">
              <a:solidFill>
                <a:schemeClr val="tx2">
                  <a:lumMod val="75000"/>
                </a:schemeClr>
              </a:solidFill>
            </a:endParaRPr>
          </a:p>
        </p:txBody>
      </p:sp>
      <p:sp>
        <p:nvSpPr>
          <p:cNvPr id="3" name="Content Placeholder 2"/>
          <p:cNvSpPr>
            <a:spLocks noGrp="1"/>
          </p:cNvSpPr>
          <p:nvPr>
            <p:ph idx="1"/>
          </p:nvPr>
        </p:nvSpPr>
        <p:spPr>
          <a:xfrm>
            <a:off x="428596" y="1643050"/>
            <a:ext cx="3000396" cy="3571900"/>
          </a:xfrm>
        </p:spPr>
        <p:txBody>
          <a:bodyPr>
            <a:normAutofit/>
          </a:bodyPr>
          <a:lstStyle/>
          <a:p>
            <a:pPr>
              <a:buNone/>
            </a:pPr>
            <a:endParaRPr lang="lt-LT" dirty="0" smtClean="0">
              <a:hlinkClick r:id="rId2"/>
            </a:endParaRPr>
          </a:p>
          <a:p>
            <a:pPr>
              <a:buNone/>
            </a:pPr>
            <a:r>
              <a:rPr lang="en-US" dirty="0" smtClean="0">
                <a:hlinkClick r:id="rId2"/>
              </a:rPr>
              <a:t>http://www.krpagrindine.lt/erasmus-musu-miskai-musu-ateitis/</a:t>
            </a:r>
            <a:endParaRPr lang="en-US" dirty="0" smtClean="0"/>
          </a:p>
        </p:txBody>
      </p:sp>
      <p:pic>
        <p:nvPicPr>
          <p:cNvPr id="4" name="Picture 2" descr="C:\Projects\Comenius 2011-13\Comenius II\2013-2014\renginių foto\Koliažai\stendas.jpg"/>
          <p:cNvPicPr>
            <a:picLocks noChangeAspect="1" noChangeArrowheads="1"/>
          </p:cNvPicPr>
          <p:nvPr/>
        </p:nvPicPr>
        <p:blipFill>
          <a:blip r:embed="rId3" cstate="print"/>
          <a:srcRect/>
          <a:stretch>
            <a:fillRect/>
          </a:stretch>
        </p:blipFill>
        <p:spPr bwMode="auto">
          <a:xfrm>
            <a:off x="3929058" y="1500174"/>
            <a:ext cx="4941901" cy="4941901"/>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01752" y="228600"/>
            <a:ext cx="8534400" cy="914384"/>
          </a:xfrm>
        </p:spPr>
        <p:txBody>
          <a:bodyPr>
            <a:normAutofit fontScale="90000"/>
          </a:bodyPr>
          <a:lstStyle/>
          <a:p>
            <a:r>
              <a:rPr lang="lt-LT" b="1" dirty="0" err="1" smtClean="0"/>
              <a:t>Lesson</a:t>
            </a:r>
            <a:r>
              <a:rPr lang="lt-LT" b="1" dirty="0" smtClean="0"/>
              <a:t> </a:t>
            </a:r>
            <a:r>
              <a:rPr lang="lt-LT" b="1" dirty="0" err="1" smtClean="0"/>
              <a:t>about</a:t>
            </a:r>
            <a:r>
              <a:rPr lang="lt-LT" b="1" dirty="0" smtClean="0"/>
              <a:t> </a:t>
            </a:r>
            <a:r>
              <a:rPr lang="lt-LT" b="1" dirty="0" err="1" smtClean="0"/>
              <a:t>sea</a:t>
            </a:r>
            <a:r>
              <a:rPr lang="lt-LT" b="1" dirty="0" smtClean="0"/>
              <a:t> </a:t>
            </a:r>
            <a:r>
              <a:rPr lang="lt-LT" b="1" dirty="0" err="1" smtClean="0"/>
              <a:t>eagles</a:t>
            </a:r>
            <a:r>
              <a:rPr lang="lt-LT" b="1" dirty="0" smtClean="0"/>
              <a:t> </a:t>
            </a:r>
            <a:br>
              <a:rPr lang="lt-LT" b="1" dirty="0" smtClean="0"/>
            </a:br>
            <a:r>
              <a:rPr lang="lt-LT" b="1" dirty="0" err="1" smtClean="0"/>
              <a:t>with</a:t>
            </a:r>
            <a:r>
              <a:rPr lang="lt-LT" b="1" dirty="0" smtClean="0"/>
              <a:t> </a:t>
            </a:r>
            <a:r>
              <a:rPr lang="lt-LT" b="1" dirty="0" err="1" smtClean="0"/>
              <a:t>special</a:t>
            </a:r>
            <a:r>
              <a:rPr lang="lt-LT" b="1" dirty="0" smtClean="0"/>
              <a:t> </a:t>
            </a:r>
            <a:r>
              <a:rPr lang="lt-LT" b="1" dirty="0" err="1" smtClean="0"/>
              <a:t>guests</a:t>
            </a:r>
            <a:r>
              <a:rPr lang="lt-LT" b="1" dirty="0" smtClean="0"/>
              <a:t> </a:t>
            </a:r>
            <a:endParaRPr lang="lt-LT" b="1" dirty="0"/>
          </a:p>
        </p:txBody>
      </p:sp>
      <p:pic>
        <p:nvPicPr>
          <p:cNvPr id="4" name="Turinio vietos rezervavimo ženklas 3" descr="Projekto-Juriniai-ereliai-pristatymas-3.jpg"/>
          <p:cNvPicPr>
            <a:picLocks noGrp="1" noChangeAspect="1"/>
          </p:cNvPicPr>
          <p:nvPr>
            <p:ph sz="quarter" idx="1"/>
          </p:nvPr>
        </p:nvPicPr>
        <p:blipFill>
          <a:blip r:embed="rId2" cstate="print"/>
          <a:stretch>
            <a:fillRect/>
          </a:stretch>
        </p:blipFill>
        <p:spPr>
          <a:xfrm>
            <a:off x="2928926" y="2897680"/>
            <a:ext cx="5945549" cy="3344371"/>
          </a:xfrm>
        </p:spPr>
      </p:pic>
      <p:pic>
        <p:nvPicPr>
          <p:cNvPr id="5" name="Paveikslėlis 4" descr="Projekto-Juriniai-ereliai-pristatymas.jpg"/>
          <p:cNvPicPr>
            <a:picLocks noChangeAspect="1"/>
          </p:cNvPicPr>
          <p:nvPr/>
        </p:nvPicPr>
        <p:blipFill>
          <a:blip r:embed="rId3" cstate="print"/>
          <a:stretch>
            <a:fillRect/>
          </a:stretch>
        </p:blipFill>
        <p:spPr>
          <a:xfrm>
            <a:off x="285719" y="1500174"/>
            <a:ext cx="4946717" cy="2786082"/>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err="1" smtClean="0"/>
              <a:t>Writing</a:t>
            </a:r>
            <a:r>
              <a:rPr lang="lt-LT" b="1" dirty="0" smtClean="0"/>
              <a:t> </a:t>
            </a:r>
            <a:r>
              <a:rPr lang="lt-LT" b="1" dirty="0" err="1" smtClean="0"/>
              <a:t>articles</a:t>
            </a:r>
            <a:endParaRPr lang="lt-LT" b="1" dirty="0"/>
          </a:p>
        </p:txBody>
      </p:sp>
      <p:sp>
        <p:nvSpPr>
          <p:cNvPr id="3" name="Turinio vietos rezervavimo ženklas 2"/>
          <p:cNvSpPr>
            <a:spLocks noGrp="1"/>
          </p:cNvSpPr>
          <p:nvPr>
            <p:ph sz="quarter" idx="1"/>
          </p:nvPr>
        </p:nvSpPr>
        <p:spPr>
          <a:xfrm>
            <a:off x="301752" y="1928802"/>
            <a:ext cx="8503920" cy="4170246"/>
          </a:xfrm>
        </p:spPr>
        <p:txBody>
          <a:bodyPr>
            <a:normAutofit/>
          </a:bodyPr>
          <a:lstStyle/>
          <a:p>
            <a:pPr algn="ctr">
              <a:buNone/>
            </a:pPr>
            <a:r>
              <a:rPr lang="lt-LT" sz="4800" dirty="0" err="1" smtClean="0">
                <a:solidFill>
                  <a:schemeClr val="bg2">
                    <a:lumMod val="50000"/>
                  </a:schemeClr>
                </a:solidFill>
              </a:rPr>
              <a:t>Since</a:t>
            </a:r>
            <a:r>
              <a:rPr lang="lt-LT" sz="4800" dirty="0" smtClean="0">
                <a:solidFill>
                  <a:schemeClr val="bg2">
                    <a:lumMod val="50000"/>
                  </a:schemeClr>
                </a:solidFill>
              </a:rPr>
              <a:t> </a:t>
            </a:r>
            <a:r>
              <a:rPr lang="lt-LT" sz="4800" dirty="0" err="1" smtClean="0">
                <a:solidFill>
                  <a:schemeClr val="bg2">
                    <a:lumMod val="50000"/>
                  </a:schemeClr>
                </a:solidFill>
              </a:rPr>
              <a:t>September</a:t>
            </a:r>
            <a:r>
              <a:rPr lang="lt-LT" sz="4800" dirty="0" smtClean="0">
                <a:solidFill>
                  <a:schemeClr val="bg2">
                    <a:lumMod val="50000"/>
                  </a:schemeClr>
                </a:solidFill>
              </a:rPr>
              <a:t> </a:t>
            </a:r>
            <a:r>
              <a:rPr lang="lt-LT" sz="4800" dirty="0" err="1" smtClean="0">
                <a:solidFill>
                  <a:schemeClr val="bg2">
                    <a:lumMod val="50000"/>
                  </a:schemeClr>
                </a:solidFill>
              </a:rPr>
              <a:t>our</a:t>
            </a:r>
            <a:r>
              <a:rPr lang="lt-LT" sz="4800" dirty="0" smtClean="0">
                <a:solidFill>
                  <a:schemeClr val="bg2">
                    <a:lumMod val="50000"/>
                  </a:schemeClr>
                </a:solidFill>
              </a:rPr>
              <a:t> </a:t>
            </a:r>
            <a:r>
              <a:rPr lang="lt-LT" sz="4800" dirty="0" err="1" smtClean="0">
                <a:solidFill>
                  <a:schemeClr val="bg2">
                    <a:lumMod val="50000"/>
                  </a:schemeClr>
                </a:solidFill>
              </a:rPr>
              <a:t>students</a:t>
            </a:r>
            <a:r>
              <a:rPr lang="lt-LT" sz="4800" dirty="0" smtClean="0">
                <a:solidFill>
                  <a:schemeClr val="bg2">
                    <a:lumMod val="50000"/>
                  </a:schemeClr>
                </a:solidFill>
              </a:rPr>
              <a:t> </a:t>
            </a:r>
            <a:r>
              <a:rPr lang="lt-LT" sz="4800" dirty="0" err="1" smtClean="0">
                <a:solidFill>
                  <a:schemeClr val="bg2">
                    <a:lumMod val="50000"/>
                  </a:schemeClr>
                </a:solidFill>
              </a:rPr>
              <a:t>were</a:t>
            </a:r>
            <a:r>
              <a:rPr lang="lt-LT" sz="4800" dirty="0" smtClean="0">
                <a:solidFill>
                  <a:schemeClr val="bg2">
                    <a:lumMod val="50000"/>
                  </a:schemeClr>
                </a:solidFill>
              </a:rPr>
              <a:t> </a:t>
            </a:r>
            <a:r>
              <a:rPr lang="lt-LT" sz="4800" dirty="0" err="1" smtClean="0">
                <a:solidFill>
                  <a:schemeClr val="bg2">
                    <a:lumMod val="50000"/>
                  </a:schemeClr>
                </a:solidFill>
              </a:rPr>
              <a:t>writing</a:t>
            </a:r>
            <a:r>
              <a:rPr lang="lt-LT" sz="4800" dirty="0" smtClean="0">
                <a:solidFill>
                  <a:schemeClr val="bg2">
                    <a:lumMod val="50000"/>
                  </a:schemeClr>
                </a:solidFill>
              </a:rPr>
              <a:t> </a:t>
            </a:r>
            <a:r>
              <a:rPr lang="lt-LT" sz="4800" dirty="0" err="1" smtClean="0">
                <a:solidFill>
                  <a:schemeClr val="bg2">
                    <a:lumMod val="50000"/>
                  </a:schemeClr>
                </a:solidFill>
              </a:rPr>
              <a:t>the</a:t>
            </a:r>
            <a:r>
              <a:rPr lang="lt-LT" sz="4800" dirty="0" smtClean="0">
                <a:solidFill>
                  <a:schemeClr val="bg2">
                    <a:lumMod val="50000"/>
                  </a:schemeClr>
                </a:solidFill>
              </a:rPr>
              <a:t> </a:t>
            </a:r>
            <a:r>
              <a:rPr lang="lt-LT" sz="4800" dirty="0" err="1" smtClean="0">
                <a:solidFill>
                  <a:schemeClr val="bg2">
                    <a:lumMod val="50000"/>
                  </a:schemeClr>
                </a:solidFill>
              </a:rPr>
              <a:t>articles</a:t>
            </a:r>
            <a:r>
              <a:rPr lang="lt-LT" sz="4800" dirty="0" smtClean="0">
                <a:solidFill>
                  <a:schemeClr val="bg2">
                    <a:lumMod val="50000"/>
                  </a:schemeClr>
                </a:solidFill>
              </a:rPr>
              <a:t> to </a:t>
            </a:r>
            <a:r>
              <a:rPr lang="lt-LT" sz="4800" dirty="0" err="1" smtClean="0">
                <a:solidFill>
                  <a:schemeClr val="bg2">
                    <a:lumMod val="50000"/>
                  </a:schemeClr>
                </a:solidFill>
              </a:rPr>
              <a:t>the</a:t>
            </a:r>
            <a:r>
              <a:rPr lang="lt-LT" sz="4800" dirty="0" smtClean="0">
                <a:solidFill>
                  <a:schemeClr val="bg2">
                    <a:lumMod val="50000"/>
                  </a:schemeClr>
                </a:solidFill>
              </a:rPr>
              <a:t> </a:t>
            </a:r>
            <a:r>
              <a:rPr lang="lt-LT" sz="4800" dirty="0" err="1" smtClean="0">
                <a:solidFill>
                  <a:schemeClr val="bg2">
                    <a:lumMod val="50000"/>
                  </a:schemeClr>
                </a:solidFill>
              </a:rPr>
              <a:t>newspaper</a:t>
            </a:r>
            <a:r>
              <a:rPr lang="lt-LT" sz="4800" dirty="0" smtClean="0">
                <a:solidFill>
                  <a:schemeClr val="bg2">
                    <a:lumMod val="50000"/>
                  </a:schemeClr>
                </a:solidFill>
              </a:rPr>
              <a:t> </a:t>
            </a:r>
            <a:r>
              <a:rPr lang="lt-LT" sz="4800" dirty="0" err="1" smtClean="0">
                <a:solidFill>
                  <a:schemeClr val="bg2">
                    <a:lumMod val="50000"/>
                  </a:schemeClr>
                </a:solidFill>
              </a:rPr>
              <a:t>of</a:t>
            </a:r>
            <a:r>
              <a:rPr lang="lt-LT" sz="4800" dirty="0" smtClean="0">
                <a:solidFill>
                  <a:schemeClr val="bg2">
                    <a:lumMod val="50000"/>
                  </a:schemeClr>
                </a:solidFill>
              </a:rPr>
              <a:t> </a:t>
            </a:r>
            <a:r>
              <a:rPr lang="lt-LT" sz="4800" dirty="0" err="1" smtClean="0">
                <a:solidFill>
                  <a:schemeClr val="bg2">
                    <a:lumMod val="50000"/>
                  </a:schemeClr>
                </a:solidFill>
              </a:rPr>
              <a:t>the</a:t>
            </a:r>
            <a:r>
              <a:rPr lang="lt-LT" sz="4800" dirty="0" smtClean="0">
                <a:solidFill>
                  <a:schemeClr val="bg2">
                    <a:lumMod val="50000"/>
                  </a:schemeClr>
                </a:solidFill>
              </a:rPr>
              <a:t> </a:t>
            </a:r>
            <a:r>
              <a:rPr lang="lt-LT" sz="4800" dirty="0" err="1" smtClean="0">
                <a:solidFill>
                  <a:schemeClr val="bg2">
                    <a:lumMod val="50000"/>
                  </a:schemeClr>
                </a:solidFill>
              </a:rPr>
              <a:t>project</a:t>
            </a:r>
            <a:r>
              <a:rPr lang="lt-LT" sz="4800" dirty="0" smtClean="0">
                <a:solidFill>
                  <a:schemeClr val="bg2">
                    <a:lumMod val="50000"/>
                  </a:schemeClr>
                </a:solidFill>
              </a:rPr>
              <a:t>. </a:t>
            </a:r>
            <a:endParaRPr lang="lt-LT" sz="4800" dirty="0">
              <a:solidFill>
                <a:schemeClr val="bg2">
                  <a:lumMod val="50000"/>
                </a:schemeClr>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err="1" smtClean="0"/>
              <a:t>Open</a:t>
            </a:r>
            <a:r>
              <a:rPr lang="lt-LT" b="1" dirty="0" smtClean="0"/>
              <a:t> </a:t>
            </a:r>
            <a:r>
              <a:rPr lang="lt-LT" b="1" dirty="0" err="1" smtClean="0"/>
              <a:t>air</a:t>
            </a:r>
            <a:r>
              <a:rPr lang="lt-LT" b="1" dirty="0" smtClean="0"/>
              <a:t> </a:t>
            </a:r>
            <a:r>
              <a:rPr lang="lt-LT" b="1" dirty="0" err="1" smtClean="0"/>
              <a:t>class</a:t>
            </a:r>
            <a:endParaRPr lang="lt-LT" b="1" dirty="0"/>
          </a:p>
        </p:txBody>
      </p:sp>
      <p:sp>
        <p:nvSpPr>
          <p:cNvPr id="3" name="Turinio vietos rezervavimo ženklas 2"/>
          <p:cNvSpPr>
            <a:spLocks noGrp="1"/>
          </p:cNvSpPr>
          <p:nvPr>
            <p:ph sz="quarter" idx="1"/>
          </p:nvPr>
        </p:nvSpPr>
        <p:spPr/>
        <p:txBody>
          <a:bodyPr/>
          <a:lstStyle/>
          <a:p>
            <a:pPr>
              <a:buNone/>
            </a:pPr>
            <a:r>
              <a:rPr lang="lt-LT" dirty="0" smtClean="0">
                <a:solidFill>
                  <a:schemeClr val="tx2">
                    <a:lumMod val="75000"/>
                  </a:schemeClr>
                </a:solidFill>
              </a:rPr>
              <a:t>It </a:t>
            </a:r>
            <a:r>
              <a:rPr lang="lt-LT" dirty="0" err="1" smtClean="0">
                <a:solidFill>
                  <a:schemeClr val="tx2">
                    <a:lumMod val="75000"/>
                  </a:schemeClr>
                </a:solidFill>
              </a:rPr>
              <a:t>was</a:t>
            </a:r>
            <a:r>
              <a:rPr lang="lt-LT" dirty="0" smtClean="0">
                <a:solidFill>
                  <a:schemeClr val="tx2">
                    <a:lumMod val="75000"/>
                  </a:schemeClr>
                </a:solidFill>
              </a:rPr>
              <a:t> </a:t>
            </a:r>
            <a:r>
              <a:rPr lang="lt-LT" dirty="0" err="1" smtClean="0">
                <a:solidFill>
                  <a:schemeClr val="tx2">
                    <a:lumMod val="75000"/>
                  </a:schemeClr>
                </a:solidFill>
              </a:rPr>
              <a:t>our</a:t>
            </a:r>
            <a:r>
              <a:rPr lang="lt-LT" dirty="0" smtClean="0">
                <a:solidFill>
                  <a:schemeClr val="tx2">
                    <a:lumMod val="75000"/>
                  </a:schemeClr>
                </a:solidFill>
              </a:rPr>
              <a:t> </a:t>
            </a:r>
            <a:r>
              <a:rPr lang="lt-LT" dirty="0" err="1" smtClean="0">
                <a:solidFill>
                  <a:schemeClr val="tx2">
                    <a:lumMod val="75000"/>
                  </a:schemeClr>
                </a:solidFill>
              </a:rPr>
              <a:t>dream</a:t>
            </a:r>
            <a:r>
              <a:rPr lang="lt-LT" dirty="0" smtClean="0">
                <a:solidFill>
                  <a:schemeClr val="tx2">
                    <a:lumMod val="75000"/>
                  </a:schemeClr>
                </a:solidFill>
              </a:rPr>
              <a:t>. </a:t>
            </a:r>
            <a:r>
              <a:rPr lang="lt-LT" dirty="0" err="1" smtClean="0">
                <a:solidFill>
                  <a:schemeClr val="tx2">
                    <a:lumMod val="75000"/>
                  </a:schemeClr>
                </a:solidFill>
              </a:rPr>
              <a:t>With</a:t>
            </a:r>
            <a:r>
              <a:rPr lang="lt-LT" dirty="0" smtClean="0">
                <a:solidFill>
                  <a:schemeClr val="tx2">
                    <a:lumMod val="75000"/>
                  </a:schemeClr>
                </a:solidFill>
              </a:rPr>
              <a:t> a </a:t>
            </a:r>
            <a:r>
              <a:rPr lang="lt-LT" dirty="0" err="1" smtClean="0">
                <a:solidFill>
                  <a:schemeClr val="tx2">
                    <a:lumMod val="75000"/>
                  </a:schemeClr>
                </a:solidFill>
              </a:rPr>
              <a:t>big</a:t>
            </a:r>
            <a:r>
              <a:rPr lang="lt-LT" dirty="0" smtClean="0">
                <a:solidFill>
                  <a:schemeClr val="tx2">
                    <a:lumMod val="75000"/>
                  </a:schemeClr>
                </a:solidFill>
              </a:rPr>
              <a:t> </a:t>
            </a:r>
            <a:r>
              <a:rPr lang="lt-LT" dirty="0" err="1" smtClean="0">
                <a:solidFill>
                  <a:schemeClr val="tx2">
                    <a:lumMod val="75000"/>
                  </a:schemeClr>
                </a:solidFill>
              </a:rPr>
              <a:t>help</a:t>
            </a:r>
            <a:r>
              <a:rPr lang="lt-LT" dirty="0" smtClean="0">
                <a:solidFill>
                  <a:schemeClr val="tx2">
                    <a:lumMod val="75000"/>
                  </a:schemeClr>
                </a:solidFill>
              </a:rPr>
              <a:t> </a:t>
            </a:r>
            <a:r>
              <a:rPr lang="lt-LT" dirty="0" err="1" smtClean="0">
                <a:solidFill>
                  <a:schemeClr val="tx2">
                    <a:lumMod val="75000"/>
                  </a:schemeClr>
                </a:solidFill>
              </a:rPr>
              <a:t>of</a:t>
            </a:r>
            <a:r>
              <a:rPr lang="lt-LT" dirty="0" smtClean="0">
                <a:solidFill>
                  <a:schemeClr val="tx2">
                    <a:lumMod val="75000"/>
                  </a:schemeClr>
                </a:solidFill>
              </a:rPr>
              <a:t> </a:t>
            </a:r>
            <a:r>
              <a:rPr lang="lt-LT" dirty="0" err="1" smtClean="0">
                <a:solidFill>
                  <a:schemeClr val="tx2">
                    <a:lumMod val="75000"/>
                  </a:schemeClr>
                </a:solidFill>
              </a:rPr>
              <a:t>our</a:t>
            </a:r>
            <a:r>
              <a:rPr lang="lt-LT" dirty="0" smtClean="0">
                <a:solidFill>
                  <a:schemeClr val="tx2">
                    <a:lumMod val="75000"/>
                  </a:schemeClr>
                </a:solidFill>
              </a:rPr>
              <a:t> </a:t>
            </a:r>
            <a:r>
              <a:rPr lang="lt-LT" dirty="0" err="1" smtClean="0">
                <a:solidFill>
                  <a:schemeClr val="tx2">
                    <a:lumMod val="75000"/>
                  </a:schemeClr>
                </a:solidFill>
              </a:rPr>
              <a:t>teachers</a:t>
            </a:r>
            <a:r>
              <a:rPr lang="lt-LT" dirty="0" smtClean="0">
                <a:solidFill>
                  <a:schemeClr val="tx2">
                    <a:lumMod val="75000"/>
                  </a:schemeClr>
                </a:solidFill>
              </a:rPr>
              <a:t>, </a:t>
            </a:r>
            <a:r>
              <a:rPr lang="lt-LT" dirty="0" err="1" smtClean="0">
                <a:solidFill>
                  <a:schemeClr val="tx2">
                    <a:lumMod val="75000"/>
                  </a:schemeClr>
                </a:solidFill>
              </a:rPr>
              <a:t>students</a:t>
            </a:r>
            <a:r>
              <a:rPr lang="lt-LT" dirty="0" smtClean="0">
                <a:solidFill>
                  <a:schemeClr val="tx2">
                    <a:lumMod val="75000"/>
                  </a:schemeClr>
                </a:solidFill>
              </a:rPr>
              <a:t>’ </a:t>
            </a:r>
            <a:r>
              <a:rPr lang="lt-LT" dirty="0" err="1" smtClean="0">
                <a:solidFill>
                  <a:schemeClr val="tx2">
                    <a:lumMod val="75000"/>
                  </a:schemeClr>
                </a:solidFill>
              </a:rPr>
              <a:t>parents</a:t>
            </a:r>
            <a:r>
              <a:rPr lang="lt-LT" dirty="0" smtClean="0">
                <a:solidFill>
                  <a:schemeClr val="tx2">
                    <a:lumMod val="75000"/>
                  </a:schemeClr>
                </a:solidFill>
              </a:rPr>
              <a:t> </a:t>
            </a:r>
            <a:r>
              <a:rPr lang="lt-LT" dirty="0" err="1" smtClean="0">
                <a:solidFill>
                  <a:schemeClr val="tx2">
                    <a:lumMod val="75000"/>
                  </a:schemeClr>
                </a:solidFill>
              </a:rPr>
              <a:t>and</a:t>
            </a:r>
            <a:r>
              <a:rPr lang="lt-LT" dirty="0" smtClean="0">
                <a:solidFill>
                  <a:schemeClr val="tx2">
                    <a:lumMod val="75000"/>
                  </a:schemeClr>
                </a:solidFill>
              </a:rPr>
              <a:t> </a:t>
            </a:r>
            <a:r>
              <a:rPr lang="lt-LT" dirty="0" err="1" smtClean="0">
                <a:solidFill>
                  <a:schemeClr val="tx2">
                    <a:lumMod val="75000"/>
                  </a:schemeClr>
                </a:solidFill>
              </a:rPr>
              <a:t>local</a:t>
            </a:r>
            <a:r>
              <a:rPr lang="lt-LT" dirty="0" smtClean="0">
                <a:solidFill>
                  <a:schemeClr val="tx2">
                    <a:lumMod val="75000"/>
                  </a:schemeClr>
                </a:solidFill>
              </a:rPr>
              <a:t> </a:t>
            </a:r>
            <a:r>
              <a:rPr lang="lt-LT" dirty="0" err="1" smtClean="0">
                <a:solidFill>
                  <a:schemeClr val="tx2">
                    <a:lumMod val="75000"/>
                  </a:schemeClr>
                </a:solidFill>
              </a:rPr>
              <a:t>companies</a:t>
            </a:r>
            <a:r>
              <a:rPr lang="lt-LT" dirty="0" smtClean="0">
                <a:solidFill>
                  <a:schemeClr val="tx2">
                    <a:lumMod val="75000"/>
                  </a:schemeClr>
                </a:solidFill>
              </a:rPr>
              <a:t> it </a:t>
            </a:r>
            <a:r>
              <a:rPr lang="lt-LT" dirty="0" err="1" smtClean="0">
                <a:solidFill>
                  <a:schemeClr val="tx2">
                    <a:lumMod val="75000"/>
                  </a:schemeClr>
                </a:solidFill>
              </a:rPr>
              <a:t>became</a:t>
            </a:r>
            <a:r>
              <a:rPr lang="lt-LT" dirty="0" smtClean="0">
                <a:solidFill>
                  <a:schemeClr val="tx2">
                    <a:lumMod val="75000"/>
                  </a:schemeClr>
                </a:solidFill>
              </a:rPr>
              <a:t> a </a:t>
            </a:r>
            <a:r>
              <a:rPr lang="lt-LT" dirty="0" err="1" smtClean="0">
                <a:solidFill>
                  <a:schemeClr val="tx2">
                    <a:lumMod val="75000"/>
                  </a:schemeClr>
                </a:solidFill>
              </a:rPr>
              <a:t>reality</a:t>
            </a:r>
            <a:r>
              <a:rPr lang="lt-LT" dirty="0" smtClean="0">
                <a:solidFill>
                  <a:schemeClr val="tx2">
                    <a:lumMod val="75000"/>
                  </a:schemeClr>
                </a:solidFill>
              </a:rPr>
              <a:t>.</a:t>
            </a:r>
            <a:endParaRPr lang="lt-LT" dirty="0">
              <a:solidFill>
                <a:schemeClr val="tx2">
                  <a:lumMod val="75000"/>
                </a:schemeClr>
              </a:solidFill>
            </a:endParaRPr>
          </a:p>
        </p:txBody>
      </p:sp>
      <p:pic>
        <p:nvPicPr>
          <p:cNvPr id="4" name="Paveikslėlis 3" descr="IMAG0439-300x169.jpg"/>
          <p:cNvPicPr>
            <a:picLocks noChangeAspect="1"/>
          </p:cNvPicPr>
          <p:nvPr/>
        </p:nvPicPr>
        <p:blipFill>
          <a:blip r:embed="rId2" cstate="print"/>
          <a:stretch>
            <a:fillRect/>
          </a:stretch>
        </p:blipFill>
        <p:spPr>
          <a:xfrm>
            <a:off x="4500562" y="4000504"/>
            <a:ext cx="4184830" cy="2357454"/>
          </a:xfrm>
          <a:prstGeom prst="rect">
            <a:avLst/>
          </a:prstGeom>
        </p:spPr>
      </p:pic>
      <p:pic>
        <p:nvPicPr>
          <p:cNvPr id="5" name="Paveikslėlis 4" descr="image-0-02-05-71372905376bea7667fce21577db9c61b6c54a22a72aad62eb9c070b68835184-V-300x169.jpg"/>
          <p:cNvPicPr>
            <a:picLocks noChangeAspect="1"/>
          </p:cNvPicPr>
          <p:nvPr/>
        </p:nvPicPr>
        <p:blipFill>
          <a:blip r:embed="rId3" cstate="print"/>
          <a:stretch>
            <a:fillRect/>
          </a:stretch>
        </p:blipFill>
        <p:spPr>
          <a:xfrm>
            <a:off x="2857488" y="2428868"/>
            <a:ext cx="4184829" cy="2357454"/>
          </a:xfrm>
          <a:prstGeom prst="rect">
            <a:avLst/>
          </a:prstGeom>
        </p:spPr>
      </p:pic>
      <p:pic>
        <p:nvPicPr>
          <p:cNvPr id="6" name="Paveikslėlis 5" descr="Picture-005-2-300x169.jpg"/>
          <p:cNvPicPr>
            <a:picLocks noChangeAspect="1"/>
          </p:cNvPicPr>
          <p:nvPr/>
        </p:nvPicPr>
        <p:blipFill>
          <a:blip r:embed="rId4" cstate="print"/>
          <a:stretch>
            <a:fillRect/>
          </a:stretch>
        </p:blipFill>
        <p:spPr>
          <a:xfrm>
            <a:off x="642910" y="4572008"/>
            <a:ext cx="3429024" cy="1931684"/>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smtClean="0"/>
              <a:t>Project </a:t>
            </a:r>
            <a:r>
              <a:rPr lang="lt-LT" b="1" dirty="0" err="1" smtClean="0"/>
              <a:t>meeting</a:t>
            </a:r>
            <a:r>
              <a:rPr lang="lt-LT" b="1" dirty="0" smtClean="0"/>
              <a:t> </a:t>
            </a:r>
            <a:r>
              <a:rPr lang="lt-LT" b="1" dirty="0" err="1" smtClean="0"/>
              <a:t>in</a:t>
            </a:r>
            <a:r>
              <a:rPr lang="lt-LT" b="1" dirty="0" smtClean="0"/>
              <a:t> </a:t>
            </a:r>
            <a:r>
              <a:rPr lang="lt-LT" b="1" dirty="0" err="1" smtClean="0"/>
              <a:t>Finland</a:t>
            </a:r>
            <a:endParaRPr lang="lt-LT" b="1" dirty="0"/>
          </a:p>
        </p:txBody>
      </p:sp>
      <p:pic>
        <p:nvPicPr>
          <p:cNvPr id="6" name="Paveikslėlis 5" descr="DSCI0129.JPG"/>
          <p:cNvPicPr>
            <a:picLocks noChangeAspect="1"/>
          </p:cNvPicPr>
          <p:nvPr/>
        </p:nvPicPr>
        <p:blipFill>
          <a:blip r:embed="rId2" cstate="print"/>
          <a:stretch>
            <a:fillRect/>
          </a:stretch>
        </p:blipFill>
        <p:spPr>
          <a:xfrm>
            <a:off x="500034" y="3786190"/>
            <a:ext cx="2000264" cy="2667019"/>
          </a:xfrm>
          <a:prstGeom prst="rect">
            <a:avLst/>
          </a:prstGeom>
        </p:spPr>
      </p:pic>
      <p:pic>
        <p:nvPicPr>
          <p:cNvPr id="7" name="Paveikslėlis 6" descr="DSCI0162.JPG"/>
          <p:cNvPicPr>
            <a:picLocks noChangeAspect="1"/>
          </p:cNvPicPr>
          <p:nvPr/>
        </p:nvPicPr>
        <p:blipFill>
          <a:blip r:embed="rId3" cstate="print"/>
          <a:stretch>
            <a:fillRect/>
          </a:stretch>
        </p:blipFill>
        <p:spPr>
          <a:xfrm>
            <a:off x="571472" y="1500174"/>
            <a:ext cx="3714776" cy="2302021"/>
          </a:xfrm>
          <a:prstGeom prst="rect">
            <a:avLst/>
          </a:prstGeom>
        </p:spPr>
      </p:pic>
      <p:pic>
        <p:nvPicPr>
          <p:cNvPr id="8" name="Paveikslėlis 7" descr="DSCI0153.JPG"/>
          <p:cNvPicPr>
            <a:picLocks noChangeAspect="1"/>
          </p:cNvPicPr>
          <p:nvPr/>
        </p:nvPicPr>
        <p:blipFill>
          <a:blip r:embed="rId4" cstate="print"/>
          <a:stretch>
            <a:fillRect/>
          </a:stretch>
        </p:blipFill>
        <p:spPr>
          <a:xfrm>
            <a:off x="5500694" y="4214818"/>
            <a:ext cx="3000364" cy="2250273"/>
          </a:xfrm>
          <a:prstGeom prst="rect">
            <a:avLst/>
          </a:prstGeom>
        </p:spPr>
      </p:pic>
      <p:pic>
        <p:nvPicPr>
          <p:cNvPr id="5" name="Paveikslėlis 4" descr="DSCI0126.JPG"/>
          <p:cNvPicPr>
            <a:picLocks noChangeAspect="1"/>
          </p:cNvPicPr>
          <p:nvPr/>
        </p:nvPicPr>
        <p:blipFill>
          <a:blip r:embed="rId5" cstate="print"/>
          <a:stretch>
            <a:fillRect/>
          </a:stretch>
        </p:blipFill>
        <p:spPr>
          <a:xfrm>
            <a:off x="5262566" y="1428736"/>
            <a:ext cx="3619525" cy="2714644"/>
          </a:xfrm>
          <a:prstGeom prst="rect">
            <a:avLst/>
          </a:prstGeom>
        </p:spPr>
      </p:pic>
      <p:pic>
        <p:nvPicPr>
          <p:cNvPr id="4" name="Turinio vietos rezervavimo ženklas 3" descr="DSCI0078.JPG"/>
          <p:cNvPicPr>
            <a:picLocks noGrp="1" noChangeAspect="1"/>
          </p:cNvPicPr>
          <p:nvPr>
            <p:ph sz="quarter" idx="1"/>
          </p:nvPr>
        </p:nvPicPr>
        <p:blipFill>
          <a:blip r:embed="rId6" cstate="print"/>
          <a:stretch>
            <a:fillRect/>
          </a:stretch>
        </p:blipFill>
        <p:spPr>
          <a:xfrm>
            <a:off x="2714612" y="3071810"/>
            <a:ext cx="2500330" cy="3214710"/>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err="1" smtClean="0"/>
              <a:t>Drawing</a:t>
            </a:r>
            <a:r>
              <a:rPr lang="lt-LT" b="1" dirty="0" smtClean="0"/>
              <a:t> </a:t>
            </a:r>
            <a:r>
              <a:rPr lang="lt-LT" b="1" dirty="0" err="1" smtClean="0"/>
              <a:t>mural</a:t>
            </a:r>
            <a:endParaRPr lang="lt-LT" b="1" dirty="0"/>
          </a:p>
        </p:txBody>
      </p:sp>
      <p:pic>
        <p:nvPicPr>
          <p:cNvPr id="4" name="Turinio vietos rezervavimo ženklas 3" descr="16118357_10202558621682829_1680586074_n-300x198.jpg"/>
          <p:cNvPicPr>
            <a:picLocks noGrp="1" noChangeAspect="1"/>
          </p:cNvPicPr>
          <p:nvPr>
            <p:ph sz="quarter" idx="1"/>
          </p:nvPr>
        </p:nvPicPr>
        <p:blipFill>
          <a:blip r:embed="rId2" cstate="print"/>
          <a:stretch>
            <a:fillRect/>
          </a:stretch>
        </p:blipFill>
        <p:spPr>
          <a:xfrm>
            <a:off x="4857752" y="4214818"/>
            <a:ext cx="3786214" cy="2285992"/>
          </a:xfrm>
        </p:spPr>
      </p:pic>
      <p:pic>
        <p:nvPicPr>
          <p:cNvPr id="5" name="Paveikslėlis 4" descr="16128518_10202558621322820_408765123_n-199x300.jpg"/>
          <p:cNvPicPr>
            <a:picLocks noChangeAspect="1"/>
          </p:cNvPicPr>
          <p:nvPr/>
        </p:nvPicPr>
        <p:blipFill>
          <a:blip r:embed="rId3" cstate="print"/>
          <a:stretch>
            <a:fillRect/>
          </a:stretch>
        </p:blipFill>
        <p:spPr>
          <a:xfrm>
            <a:off x="714348" y="1643050"/>
            <a:ext cx="3143272" cy="4738601"/>
          </a:xfrm>
          <a:prstGeom prst="rect">
            <a:avLst/>
          </a:prstGeom>
        </p:spPr>
      </p:pic>
      <p:pic>
        <p:nvPicPr>
          <p:cNvPr id="6" name="Paveikslėlis 5" descr="16144096_10202558624682904_610043665_n-300x198.jpg"/>
          <p:cNvPicPr>
            <a:picLocks noChangeAspect="1"/>
          </p:cNvPicPr>
          <p:nvPr/>
        </p:nvPicPr>
        <p:blipFill>
          <a:blip r:embed="rId4" cstate="print"/>
          <a:stretch>
            <a:fillRect/>
          </a:stretch>
        </p:blipFill>
        <p:spPr>
          <a:xfrm>
            <a:off x="4857752" y="1571612"/>
            <a:ext cx="3788429" cy="2500363"/>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err="1" smtClean="0"/>
              <a:t>Visiting</a:t>
            </a:r>
            <a:r>
              <a:rPr lang="lt-LT" b="1" dirty="0" smtClean="0"/>
              <a:t> a </a:t>
            </a:r>
            <a:r>
              <a:rPr lang="lt-LT" b="1" dirty="0" err="1" smtClean="0"/>
              <a:t>fire</a:t>
            </a:r>
            <a:r>
              <a:rPr lang="lt-LT" b="1" dirty="0" smtClean="0"/>
              <a:t> </a:t>
            </a:r>
            <a:r>
              <a:rPr lang="lt-LT" b="1" dirty="0" err="1" smtClean="0"/>
              <a:t>station</a:t>
            </a:r>
            <a:r>
              <a:rPr lang="lt-LT" b="1" dirty="0" smtClean="0"/>
              <a:t> </a:t>
            </a:r>
            <a:r>
              <a:rPr lang="lt-LT" b="1" dirty="0" err="1" smtClean="0"/>
              <a:t>in</a:t>
            </a:r>
            <a:r>
              <a:rPr lang="lt-LT" b="1" dirty="0" smtClean="0"/>
              <a:t> Marijampolė</a:t>
            </a:r>
            <a:endParaRPr lang="lt-LT" b="1" dirty="0"/>
          </a:p>
        </p:txBody>
      </p:sp>
      <p:pic>
        <p:nvPicPr>
          <p:cNvPr id="4" name="Turinio vietos rezervavimo ženklas 3" descr="20151125_135008-300x169.jpg"/>
          <p:cNvPicPr>
            <a:picLocks noGrp="1" noChangeAspect="1"/>
          </p:cNvPicPr>
          <p:nvPr>
            <p:ph sz="quarter" idx="1"/>
          </p:nvPr>
        </p:nvPicPr>
        <p:blipFill>
          <a:blip r:embed="rId2" cstate="print"/>
          <a:stretch>
            <a:fillRect/>
          </a:stretch>
        </p:blipFill>
        <p:spPr>
          <a:xfrm>
            <a:off x="642910" y="1643050"/>
            <a:ext cx="4311643" cy="2428892"/>
          </a:xfrm>
        </p:spPr>
      </p:pic>
      <p:pic>
        <p:nvPicPr>
          <p:cNvPr id="5" name="Paveikslėlis 4" descr="20151125_135321-169x300.jpg"/>
          <p:cNvPicPr>
            <a:picLocks noChangeAspect="1"/>
          </p:cNvPicPr>
          <p:nvPr/>
        </p:nvPicPr>
        <p:blipFill>
          <a:blip r:embed="rId3" cstate="print"/>
          <a:stretch>
            <a:fillRect/>
          </a:stretch>
        </p:blipFill>
        <p:spPr>
          <a:xfrm>
            <a:off x="5715008" y="1428736"/>
            <a:ext cx="2752733" cy="4886508"/>
          </a:xfrm>
          <a:prstGeom prst="rect">
            <a:avLst/>
          </a:prstGeom>
        </p:spPr>
      </p:pic>
      <p:pic>
        <p:nvPicPr>
          <p:cNvPr id="6" name="Paveikslėlis 5" descr="20151125_140330-300x128.jpg"/>
          <p:cNvPicPr>
            <a:picLocks noChangeAspect="1"/>
          </p:cNvPicPr>
          <p:nvPr/>
        </p:nvPicPr>
        <p:blipFill>
          <a:blip r:embed="rId4" cstate="print"/>
          <a:stretch>
            <a:fillRect/>
          </a:stretch>
        </p:blipFill>
        <p:spPr>
          <a:xfrm>
            <a:off x="285720" y="4214818"/>
            <a:ext cx="4982030" cy="2125666"/>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err="1" smtClean="0"/>
              <a:t>Making</a:t>
            </a:r>
            <a:r>
              <a:rPr lang="lt-LT" b="1" dirty="0" smtClean="0"/>
              <a:t> </a:t>
            </a:r>
            <a:r>
              <a:rPr lang="lt-LT" b="1" dirty="0" err="1" smtClean="0"/>
              <a:t>digital</a:t>
            </a:r>
            <a:r>
              <a:rPr lang="lt-LT" b="1" dirty="0" smtClean="0"/>
              <a:t> </a:t>
            </a:r>
            <a:r>
              <a:rPr lang="lt-LT" b="1" dirty="0" err="1" smtClean="0"/>
              <a:t>Christmas</a:t>
            </a:r>
            <a:r>
              <a:rPr lang="lt-LT" b="1" dirty="0" smtClean="0"/>
              <a:t> </a:t>
            </a:r>
            <a:r>
              <a:rPr lang="lt-LT" b="1" dirty="0" err="1" smtClean="0"/>
              <a:t>cards</a:t>
            </a:r>
            <a:endParaRPr lang="lt-LT" b="1" dirty="0"/>
          </a:p>
        </p:txBody>
      </p:sp>
      <p:pic>
        <p:nvPicPr>
          <p:cNvPr id="4" name="Turinio vietos rezervavimo ženklas 3" descr="atvirukas-300x225.png"/>
          <p:cNvPicPr>
            <a:picLocks noGrp="1" noChangeAspect="1"/>
          </p:cNvPicPr>
          <p:nvPr>
            <p:ph sz="quarter" idx="1"/>
          </p:nvPr>
        </p:nvPicPr>
        <p:blipFill>
          <a:blip r:embed="rId2" cstate="print"/>
          <a:stretch>
            <a:fillRect/>
          </a:stretch>
        </p:blipFill>
        <p:spPr>
          <a:xfrm>
            <a:off x="5214942" y="1500174"/>
            <a:ext cx="3048020" cy="2286016"/>
          </a:xfrm>
        </p:spPr>
      </p:pic>
      <p:pic>
        <p:nvPicPr>
          <p:cNvPr id="5" name="Paveikslėlis 4" descr="Atvirut-ù-150x300.png"/>
          <p:cNvPicPr>
            <a:picLocks noChangeAspect="1"/>
          </p:cNvPicPr>
          <p:nvPr/>
        </p:nvPicPr>
        <p:blipFill>
          <a:blip r:embed="rId3" cstate="print"/>
          <a:stretch>
            <a:fillRect/>
          </a:stretch>
        </p:blipFill>
        <p:spPr>
          <a:xfrm>
            <a:off x="6500826" y="4000504"/>
            <a:ext cx="1143008" cy="2286016"/>
          </a:xfrm>
          <a:prstGeom prst="rect">
            <a:avLst/>
          </a:prstGeom>
        </p:spPr>
      </p:pic>
      <p:pic>
        <p:nvPicPr>
          <p:cNvPr id="6" name="Paveikslėlis 5" descr="Koliaas.Kal-ùdin-ù-pasaka-284x300.jpg"/>
          <p:cNvPicPr>
            <a:picLocks noChangeAspect="1"/>
          </p:cNvPicPr>
          <p:nvPr/>
        </p:nvPicPr>
        <p:blipFill>
          <a:blip r:embed="rId4" cstate="print"/>
          <a:stretch>
            <a:fillRect/>
          </a:stretch>
        </p:blipFill>
        <p:spPr>
          <a:xfrm>
            <a:off x="285720" y="1643050"/>
            <a:ext cx="4214842" cy="445229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err="1" smtClean="0"/>
              <a:t>Christmas</a:t>
            </a:r>
            <a:r>
              <a:rPr lang="lt-LT" b="1" dirty="0" smtClean="0"/>
              <a:t> </a:t>
            </a:r>
            <a:r>
              <a:rPr lang="lt-LT" b="1" dirty="0" err="1" smtClean="0"/>
              <a:t>decorations</a:t>
            </a:r>
            <a:endParaRPr lang="lt-LT" b="1" dirty="0"/>
          </a:p>
        </p:txBody>
      </p:sp>
      <p:pic>
        <p:nvPicPr>
          <p:cNvPr id="4" name="Turinio vietos rezervavimo ženklas 3" descr="15541205_1176651605783856_7899954575566943020_n-199x300.jpg"/>
          <p:cNvPicPr>
            <a:picLocks noGrp="1" noChangeAspect="1"/>
          </p:cNvPicPr>
          <p:nvPr>
            <p:ph sz="quarter" idx="1"/>
          </p:nvPr>
        </p:nvPicPr>
        <p:blipFill>
          <a:blip r:embed="rId2" cstate="print"/>
          <a:stretch>
            <a:fillRect/>
          </a:stretch>
        </p:blipFill>
        <p:spPr>
          <a:xfrm>
            <a:off x="4572000" y="3214686"/>
            <a:ext cx="2100815" cy="3167058"/>
          </a:xfrm>
          <a:ln w="9525">
            <a:solidFill>
              <a:srgbClr val="00B050"/>
            </a:solidFill>
            <a:bevel/>
          </a:ln>
        </p:spPr>
      </p:pic>
      <p:pic>
        <p:nvPicPr>
          <p:cNvPr id="5" name="Paveikslėlis 4" descr="20161212_104542-193x300.jpg"/>
          <p:cNvPicPr>
            <a:picLocks noChangeAspect="1"/>
          </p:cNvPicPr>
          <p:nvPr/>
        </p:nvPicPr>
        <p:blipFill>
          <a:blip r:embed="rId3" cstate="print"/>
          <a:stretch>
            <a:fillRect/>
          </a:stretch>
        </p:blipFill>
        <p:spPr>
          <a:xfrm>
            <a:off x="6786578" y="1357298"/>
            <a:ext cx="1945557" cy="3024182"/>
          </a:xfrm>
          <a:prstGeom prst="rect">
            <a:avLst/>
          </a:prstGeom>
          <a:ln>
            <a:solidFill>
              <a:srgbClr val="0070C0"/>
            </a:solidFill>
            <a:bevel/>
          </a:ln>
        </p:spPr>
      </p:pic>
      <p:pic>
        <p:nvPicPr>
          <p:cNvPr id="6" name="Paveikslėlis 5" descr="20161212_104607-185x300.jpg"/>
          <p:cNvPicPr>
            <a:picLocks noChangeAspect="1"/>
          </p:cNvPicPr>
          <p:nvPr/>
        </p:nvPicPr>
        <p:blipFill>
          <a:blip r:embed="rId4" cstate="print"/>
          <a:stretch>
            <a:fillRect/>
          </a:stretch>
        </p:blipFill>
        <p:spPr>
          <a:xfrm>
            <a:off x="2357422" y="1500174"/>
            <a:ext cx="1997073" cy="3238496"/>
          </a:xfrm>
          <a:prstGeom prst="rect">
            <a:avLst/>
          </a:prstGeom>
          <a:ln w="9525">
            <a:solidFill>
              <a:schemeClr val="accent6">
                <a:lumMod val="75000"/>
              </a:schemeClr>
            </a:solidFill>
            <a:bevel/>
          </a:ln>
        </p:spPr>
      </p:pic>
      <p:pic>
        <p:nvPicPr>
          <p:cNvPr id="7" name="Paveikslėlis 6" descr="20161212_104614-178x300.jpg"/>
          <p:cNvPicPr>
            <a:picLocks noChangeAspect="1"/>
          </p:cNvPicPr>
          <p:nvPr/>
        </p:nvPicPr>
        <p:blipFill>
          <a:blip r:embed="rId5" cstate="print"/>
          <a:stretch>
            <a:fillRect/>
          </a:stretch>
        </p:blipFill>
        <p:spPr>
          <a:xfrm>
            <a:off x="285720" y="3214686"/>
            <a:ext cx="1879121" cy="3167058"/>
          </a:xfrm>
          <a:prstGeom prst="rect">
            <a:avLst/>
          </a:prstGeom>
          <a:ln w="12700">
            <a:solidFill>
              <a:schemeClr val="accent3">
                <a:lumMod val="50000"/>
              </a:schemeClr>
            </a:solidFill>
            <a:beve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01752" y="228600"/>
            <a:ext cx="8534400" cy="914384"/>
          </a:xfrm>
        </p:spPr>
        <p:txBody>
          <a:bodyPr>
            <a:normAutofit fontScale="90000"/>
          </a:bodyPr>
          <a:lstStyle/>
          <a:p>
            <a:r>
              <a:rPr lang="lt-LT" b="1" dirty="0" err="1" smtClean="0"/>
              <a:t>Lesson</a:t>
            </a:r>
            <a:r>
              <a:rPr lang="lt-LT" b="1" dirty="0" smtClean="0"/>
              <a:t> “</a:t>
            </a:r>
            <a:r>
              <a:rPr lang="lt-LT" b="1" dirty="0" err="1" smtClean="0"/>
              <a:t>How</a:t>
            </a:r>
            <a:r>
              <a:rPr lang="lt-LT" b="1" dirty="0" smtClean="0"/>
              <a:t> to be </a:t>
            </a:r>
            <a:r>
              <a:rPr lang="lt-LT" b="1" dirty="0" err="1" smtClean="0"/>
              <a:t>green</a:t>
            </a:r>
            <a:r>
              <a:rPr lang="lt-LT" b="1" dirty="0" smtClean="0"/>
              <a:t> </a:t>
            </a:r>
            <a:r>
              <a:rPr lang="lt-LT" b="1" dirty="0" err="1" smtClean="0"/>
              <a:t>during</a:t>
            </a:r>
            <a:r>
              <a:rPr lang="lt-LT" b="1" dirty="0" smtClean="0"/>
              <a:t> </a:t>
            </a:r>
            <a:r>
              <a:rPr lang="lt-LT" b="1" dirty="0" err="1" smtClean="0"/>
              <a:t>Christmas</a:t>
            </a:r>
            <a:r>
              <a:rPr lang="lt-LT" b="1" dirty="0" smtClean="0"/>
              <a:t> </a:t>
            </a:r>
            <a:r>
              <a:rPr lang="lt-LT" b="1" dirty="0" err="1" smtClean="0"/>
              <a:t>time</a:t>
            </a:r>
            <a:r>
              <a:rPr lang="lt-LT" b="1" dirty="0" smtClean="0"/>
              <a:t>” </a:t>
            </a:r>
            <a:endParaRPr lang="lt-LT" b="1" dirty="0"/>
          </a:p>
        </p:txBody>
      </p:sp>
      <p:pic>
        <p:nvPicPr>
          <p:cNvPr id="5" name="Paveikslėlis 4" descr="a-green-christmas-3-638.jpg"/>
          <p:cNvPicPr>
            <a:picLocks noChangeAspect="1"/>
          </p:cNvPicPr>
          <p:nvPr/>
        </p:nvPicPr>
        <p:blipFill>
          <a:blip r:embed="rId2" cstate="print"/>
          <a:stretch>
            <a:fillRect/>
          </a:stretch>
        </p:blipFill>
        <p:spPr>
          <a:xfrm>
            <a:off x="6357950" y="4357694"/>
            <a:ext cx="2574029" cy="1932539"/>
          </a:xfrm>
          <a:prstGeom prst="rect">
            <a:avLst/>
          </a:prstGeom>
        </p:spPr>
      </p:pic>
      <p:pic>
        <p:nvPicPr>
          <p:cNvPr id="7" name="Paveikslėlis 6" descr="a-green-christmas-5-638.jpg"/>
          <p:cNvPicPr>
            <a:picLocks noChangeAspect="1"/>
          </p:cNvPicPr>
          <p:nvPr/>
        </p:nvPicPr>
        <p:blipFill>
          <a:blip r:embed="rId3" cstate="print"/>
          <a:stretch>
            <a:fillRect/>
          </a:stretch>
        </p:blipFill>
        <p:spPr>
          <a:xfrm>
            <a:off x="285720" y="4609986"/>
            <a:ext cx="2500330" cy="1877206"/>
          </a:xfrm>
          <a:prstGeom prst="rect">
            <a:avLst/>
          </a:prstGeom>
        </p:spPr>
      </p:pic>
      <p:pic>
        <p:nvPicPr>
          <p:cNvPr id="8" name="Paveikslėlis 7" descr="a-green-christmas-9-638.jpg"/>
          <p:cNvPicPr>
            <a:picLocks noChangeAspect="1"/>
          </p:cNvPicPr>
          <p:nvPr/>
        </p:nvPicPr>
        <p:blipFill>
          <a:blip r:embed="rId4" cstate="print"/>
          <a:stretch>
            <a:fillRect/>
          </a:stretch>
        </p:blipFill>
        <p:spPr>
          <a:xfrm>
            <a:off x="285720" y="1428736"/>
            <a:ext cx="2502591" cy="1878904"/>
          </a:xfrm>
          <a:prstGeom prst="rect">
            <a:avLst/>
          </a:prstGeom>
        </p:spPr>
      </p:pic>
      <p:pic>
        <p:nvPicPr>
          <p:cNvPr id="9" name="Paveikslėlis 8" descr="a-green-christmas-10-638.jpg"/>
          <p:cNvPicPr>
            <a:picLocks noChangeAspect="1"/>
          </p:cNvPicPr>
          <p:nvPr/>
        </p:nvPicPr>
        <p:blipFill>
          <a:blip r:embed="rId5" cstate="print"/>
          <a:stretch>
            <a:fillRect/>
          </a:stretch>
        </p:blipFill>
        <p:spPr>
          <a:xfrm>
            <a:off x="6291458" y="1428736"/>
            <a:ext cx="2569083" cy="1928826"/>
          </a:xfrm>
          <a:prstGeom prst="rect">
            <a:avLst/>
          </a:prstGeom>
        </p:spPr>
      </p:pic>
      <p:pic>
        <p:nvPicPr>
          <p:cNvPr id="4" name="Turinio vietos rezervavimo ženklas 3" descr="a-green-christmas-1-638.jpg"/>
          <p:cNvPicPr>
            <a:picLocks noGrp="1" noChangeAspect="1"/>
          </p:cNvPicPr>
          <p:nvPr>
            <p:ph sz="quarter" idx="1"/>
          </p:nvPr>
        </p:nvPicPr>
        <p:blipFill>
          <a:blip r:embed="rId6" cstate="print"/>
          <a:stretch>
            <a:fillRect/>
          </a:stretch>
        </p:blipFill>
        <p:spPr>
          <a:xfrm>
            <a:off x="2714612" y="2786058"/>
            <a:ext cx="3615747" cy="2714644"/>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err="1" smtClean="0"/>
              <a:t>Making</a:t>
            </a:r>
            <a:r>
              <a:rPr lang="lt-LT" b="1" dirty="0" smtClean="0"/>
              <a:t> </a:t>
            </a:r>
            <a:r>
              <a:rPr lang="lt-LT" b="1" dirty="0" err="1" smtClean="0"/>
              <a:t>collages</a:t>
            </a:r>
            <a:r>
              <a:rPr lang="lt-LT" b="1" dirty="0" smtClean="0"/>
              <a:t> “</a:t>
            </a:r>
            <a:r>
              <a:rPr lang="lt-LT" b="1" dirty="0" err="1" smtClean="0"/>
              <a:t>Forest</a:t>
            </a:r>
            <a:r>
              <a:rPr lang="lt-LT" b="1" dirty="0" smtClean="0"/>
              <a:t> </a:t>
            </a:r>
            <a:r>
              <a:rPr lang="lt-LT" b="1" dirty="0" err="1" smtClean="0"/>
              <a:t>in</a:t>
            </a:r>
            <a:r>
              <a:rPr lang="lt-LT" b="1" dirty="0" smtClean="0"/>
              <a:t> </a:t>
            </a:r>
            <a:r>
              <a:rPr lang="lt-LT" b="1" dirty="0" err="1" smtClean="0"/>
              <a:t>winter</a:t>
            </a:r>
            <a:r>
              <a:rPr lang="lt-LT" b="1" dirty="0" smtClean="0"/>
              <a:t>”</a:t>
            </a:r>
            <a:endParaRPr lang="lt-LT" b="1" dirty="0"/>
          </a:p>
        </p:txBody>
      </p:sp>
      <p:pic>
        <p:nvPicPr>
          <p:cNvPr id="4" name="Turinio vietos rezervavimo ženklas 3" descr="15007883_1740460722878334_274934798_o-297x300.jpg"/>
          <p:cNvPicPr>
            <a:picLocks noGrp="1" noChangeAspect="1"/>
          </p:cNvPicPr>
          <p:nvPr>
            <p:ph sz="quarter" idx="1"/>
          </p:nvPr>
        </p:nvPicPr>
        <p:blipFill>
          <a:blip r:embed="rId3" cstate="print"/>
          <a:stretch>
            <a:fillRect/>
          </a:stretch>
        </p:blipFill>
        <p:spPr>
          <a:xfrm>
            <a:off x="3139281" y="2384425"/>
            <a:ext cx="2828925" cy="2857500"/>
          </a:xfrm>
        </p:spPr>
      </p:pic>
      <p:pic>
        <p:nvPicPr>
          <p:cNvPr id="5" name="Paveikslėlis 4" descr="Koliaas-2-300x294.jpg"/>
          <p:cNvPicPr>
            <a:picLocks noChangeAspect="1"/>
          </p:cNvPicPr>
          <p:nvPr/>
        </p:nvPicPr>
        <p:blipFill>
          <a:blip r:embed="rId4" cstate="print"/>
          <a:stretch>
            <a:fillRect/>
          </a:stretch>
        </p:blipFill>
        <p:spPr>
          <a:xfrm>
            <a:off x="285720" y="1500174"/>
            <a:ext cx="2857500" cy="2800350"/>
          </a:xfrm>
          <a:prstGeom prst="rect">
            <a:avLst/>
          </a:prstGeom>
        </p:spPr>
      </p:pic>
      <p:pic>
        <p:nvPicPr>
          <p:cNvPr id="6" name="Paveikslėlis 5" descr="Koliazas-300x300.jpg"/>
          <p:cNvPicPr>
            <a:picLocks noChangeAspect="1"/>
          </p:cNvPicPr>
          <p:nvPr/>
        </p:nvPicPr>
        <p:blipFill>
          <a:blip r:embed="rId5" cstate="print"/>
          <a:stretch>
            <a:fillRect/>
          </a:stretch>
        </p:blipFill>
        <p:spPr>
          <a:xfrm>
            <a:off x="5929322" y="3643314"/>
            <a:ext cx="2928926" cy="292892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285728"/>
            <a:ext cx="7498080" cy="642942"/>
          </a:xfrm>
        </p:spPr>
        <p:txBody>
          <a:bodyPr/>
          <a:lstStyle/>
          <a:p>
            <a:pPr algn="ctr"/>
            <a:r>
              <a:rPr lang="lt-LT" b="1" dirty="0" smtClean="0">
                <a:solidFill>
                  <a:schemeClr val="tx2">
                    <a:lumMod val="75000"/>
                  </a:schemeClr>
                </a:solidFill>
              </a:rPr>
              <a:t>Organising Pi - Day </a:t>
            </a:r>
            <a:endParaRPr lang="en-US" b="1" dirty="0">
              <a:solidFill>
                <a:schemeClr val="tx2">
                  <a:lumMod val="75000"/>
                </a:schemeClr>
              </a:solidFill>
            </a:endParaRPr>
          </a:p>
        </p:txBody>
      </p:sp>
      <p:pic>
        <p:nvPicPr>
          <p:cNvPr id="3074" name="Picture 2" descr="C:\Projects\Comenius 2011-13\Comenius II\2013-2014\renginių foto\Koliažai\miško matavimas.jpg"/>
          <p:cNvPicPr>
            <a:picLocks noGrp="1" noChangeAspect="1" noChangeArrowheads="1"/>
          </p:cNvPicPr>
          <p:nvPr>
            <p:ph idx="1"/>
          </p:nvPr>
        </p:nvPicPr>
        <p:blipFill>
          <a:blip r:embed="rId2" cstate="print"/>
          <a:srcRect/>
          <a:stretch>
            <a:fillRect/>
          </a:stretch>
        </p:blipFill>
        <p:spPr bwMode="auto">
          <a:xfrm>
            <a:off x="2000232" y="1643050"/>
            <a:ext cx="4870463" cy="4870463"/>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err="1" smtClean="0"/>
              <a:t>Making</a:t>
            </a:r>
            <a:r>
              <a:rPr lang="lt-LT" b="1" dirty="0" smtClean="0"/>
              <a:t> </a:t>
            </a:r>
            <a:r>
              <a:rPr lang="lt-LT" b="1" dirty="0" err="1" smtClean="0"/>
              <a:t>cribs</a:t>
            </a:r>
            <a:r>
              <a:rPr lang="lt-LT" b="1" dirty="0" smtClean="0"/>
              <a:t> </a:t>
            </a:r>
            <a:r>
              <a:rPr lang="lt-LT" b="1" dirty="0" err="1" smtClean="0"/>
              <a:t>from</a:t>
            </a:r>
            <a:r>
              <a:rPr lang="lt-LT" b="1" dirty="0" smtClean="0"/>
              <a:t> </a:t>
            </a:r>
            <a:r>
              <a:rPr lang="lt-LT" b="1" dirty="0" err="1" smtClean="0"/>
              <a:t>wooden</a:t>
            </a:r>
            <a:r>
              <a:rPr lang="lt-LT" b="1" dirty="0" smtClean="0"/>
              <a:t> </a:t>
            </a:r>
            <a:r>
              <a:rPr lang="lt-LT" b="1" dirty="0" err="1" smtClean="0"/>
              <a:t>materials</a:t>
            </a:r>
            <a:endParaRPr lang="lt-LT" b="1" dirty="0"/>
          </a:p>
        </p:txBody>
      </p:sp>
      <p:pic>
        <p:nvPicPr>
          <p:cNvPr id="4" name="Turinio vietos rezervavimo ženklas 3" descr="Copy-of-Picture-029-214x300.jpg"/>
          <p:cNvPicPr>
            <a:picLocks noGrp="1" noChangeAspect="1"/>
          </p:cNvPicPr>
          <p:nvPr>
            <p:ph sz="quarter" idx="1"/>
          </p:nvPr>
        </p:nvPicPr>
        <p:blipFill>
          <a:blip r:embed="rId2" cstate="print"/>
          <a:stretch>
            <a:fillRect/>
          </a:stretch>
        </p:blipFill>
        <p:spPr>
          <a:xfrm>
            <a:off x="5715008" y="1285860"/>
            <a:ext cx="1911979" cy="2680345"/>
          </a:xfrm>
        </p:spPr>
      </p:pic>
      <p:pic>
        <p:nvPicPr>
          <p:cNvPr id="5" name="Paveikslėlis 4" descr="Picture-028-1-300x201.jpg"/>
          <p:cNvPicPr>
            <a:picLocks noChangeAspect="1"/>
          </p:cNvPicPr>
          <p:nvPr/>
        </p:nvPicPr>
        <p:blipFill>
          <a:blip r:embed="rId3" cstate="print"/>
          <a:stretch>
            <a:fillRect/>
          </a:stretch>
        </p:blipFill>
        <p:spPr>
          <a:xfrm>
            <a:off x="642910" y="4143380"/>
            <a:ext cx="3500462" cy="2345310"/>
          </a:xfrm>
          <a:prstGeom prst="rect">
            <a:avLst/>
          </a:prstGeom>
        </p:spPr>
      </p:pic>
      <p:pic>
        <p:nvPicPr>
          <p:cNvPr id="6" name="Paveikslėlis 5" descr="Picture-033-1-300x222.jpg"/>
          <p:cNvPicPr>
            <a:picLocks noChangeAspect="1"/>
          </p:cNvPicPr>
          <p:nvPr/>
        </p:nvPicPr>
        <p:blipFill>
          <a:blip r:embed="rId4" cstate="print"/>
          <a:stretch>
            <a:fillRect/>
          </a:stretch>
        </p:blipFill>
        <p:spPr>
          <a:xfrm>
            <a:off x="5214942" y="4071942"/>
            <a:ext cx="3238496" cy="2396487"/>
          </a:xfrm>
          <a:prstGeom prst="rect">
            <a:avLst/>
          </a:prstGeom>
        </p:spPr>
      </p:pic>
      <p:pic>
        <p:nvPicPr>
          <p:cNvPr id="7" name="Paveikslėlis 6" descr="Picture-034-1-300x212.jpg"/>
          <p:cNvPicPr>
            <a:picLocks noChangeAspect="1"/>
          </p:cNvPicPr>
          <p:nvPr/>
        </p:nvPicPr>
        <p:blipFill>
          <a:blip r:embed="rId5" cstate="print"/>
          <a:stretch>
            <a:fillRect/>
          </a:stretch>
        </p:blipFill>
        <p:spPr>
          <a:xfrm>
            <a:off x="702218" y="1643050"/>
            <a:ext cx="3336020" cy="2357454"/>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r>
              <a:rPr lang="lt-LT" b="1" dirty="0" err="1" smtClean="0"/>
              <a:t>Lessons</a:t>
            </a:r>
            <a:r>
              <a:rPr lang="lt-LT" b="1" dirty="0" smtClean="0"/>
              <a:t> </a:t>
            </a:r>
            <a:r>
              <a:rPr lang="lt-LT" b="1" dirty="0" err="1" smtClean="0"/>
              <a:t>about</a:t>
            </a:r>
            <a:r>
              <a:rPr lang="lt-LT" b="1" dirty="0" smtClean="0"/>
              <a:t> </a:t>
            </a:r>
            <a:r>
              <a:rPr lang="lt-LT" b="1" dirty="0" err="1" smtClean="0"/>
              <a:t>fire</a:t>
            </a:r>
            <a:r>
              <a:rPr lang="lt-LT" b="1" dirty="0" smtClean="0"/>
              <a:t> </a:t>
            </a:r>
            <a:r>
              <a:rPr lang="lt-LT" b="1" dirty="0" err="1" smtClean="0"/>
              <a:t>in</a:t>
            </a:r>
            <a:r>
              <a:rPr lang="lt-LT" b="1" dirty="0" smtClean="0"/>
              <a:t> </a:t>
            </a:r>
            <a:r>
              <a:rPr lang="lt-LT" b="1" dirty="0" err="1" smtClean="0"/>
              <a:t>the</a:t>
            </a:r>
            <a:r>
              <a:rPr lang="lt-LT" b="1" dirty="0" smtClean="0"/>
              <a:t> </a:t>
            </a:r>
            <a:r>
              <a:rPr lang="lt-LT" b="1" dirty="0" err="1" smtClean="0"/>
              <a:t>forest</a:t>
            </a:r>
            <a:endParaRPr lang="lt-LT" b="1" dirty="0"/>
          </a:p>
        </p:txBody>
      </p:sp>
      <p:pic>
        <p:nvPicPr>
          <p:cNvPr id="4" name="Turinio vietos rezervavimo ženklas 3" descr="miskai-2-638.jpg"/>
          <p:cNvPicPr>
            <a:picLocks noGrp="1" noChangeAspect="1"/>
          </p:cNvPicPr>
          <p:nvPr>
            <p:ph sz="quarter" idx="1"/>
          </p:nvPr>
        </p:nvPicPr>
        <p:blipFill>
          <a:blip r:embed="rId2" cstate="print"/>
          <a:stretch>
            <a:fillRect/>
          </a:stretch>
        </p:blipFill>
        <p:spPr>
          <a:xfrm>
            <a:off x="5857884" y="4143604"/>
            <a:ext cx="3020219" cy="2267531"/>
          </a:xfrm>
        </p:spPr>
      </p:pic>
      <p:pic>
        <p:nvPicPr>
          <p:cNvPr id="5" name="Paveikslėlis 4" descr="miskai-3-638.jpg"/>
          <p:cNvPicPr>
            <a:picLocks noChangeAspect="1"/>
          </p:cNvPicPr>
          <p:nvPr/>
        </p:nvPicPr>
        <p:blipFill>
          <a:blip r:embed="rId3" cstate="print"/>
          <a:stretch>
            <a:fillRect/>
          </a:stretch>
        </p:blipFill>
        <p:spPr>
          <a:xfrm>
            <a:off x="285720" y="4286256"/>
            <a:ext cx="2927033" cy="2197568"/>
          </a:xfrm>
          <a:prstGeom prst="rect">
            <a:avLst/>
          </a:prstGeom>
        </p:spPr>
      </p:pic>
      <p:pic>
        <p:nvPicPr>
          <p:cNvPr id="6" name="Paveikslėlis 5" descr="miskai-7-638.jpg"/>
          <p:cNvPicPr>
            <a:picLocks noChangeAspect="1"/>
          </p:cNvPicPr>
          <p:nvPr/>
        </p:nvPicPr>
        <p:blipFill>
          <a:blip r:embed="rId4" cstate="print"/>
          <a:stretch>
            <a:fillRect/>
          </a:stretch>
        </p:blipFill>
        <p:spPr>
          <a:xfrm>
            <a:off x="6000760" y="1428736"/>
            <a:ext cx="2936082" cy="2204362"/>
          </a:xfrm>
          <a:prstGeom prst="rect">
            <a:avLst/>
          </a:prstGeom>
        </p:spPr>
      </p:pic>
      <p:pic>
        <p:nvPicPr>
          <p:cNvPr id="7" name="Paveikslėlis 6" descr="miskai-11-638.jpg"/>
          <p:cNvPicPr>
            <a:picLocks noChangeAspect="1"/>
          </p:cNvPicPr>
          <p:nvPr/>
        </p:nvPicPr>
        <p:blipFill>
          <a:blip r:embed="rId5" cstate="print"/>
          <a:stretch>
            <a:fillRect/>
          </a:stretch>
        </p:blipFill>
        <p:spPr>
          <a:xfrm>
            <a:off x="285720" y="1500174"/>
            <a:ext cx="2857519" cy="2145378"/>
          </a:xfrm>
          <a:prstGeom prst="rect">
            <a:avLst/>
          </a:prstGeom>
        </p:spPr>
      </p:pic>
      <p:pic>
        <p:nvPicPr>
          <p:cNvPr id="8" name="Paveikslėlis 7" descr="miskai-1-638.jpg"/>
          <p:cNvPicPr>
            <a:picLocks noChangeAspect="1"/>
          </p:cNvPicPr>
          <p:nvPr/>
        </p:nvPicPr>
        <p:blipFill>
          <a:blip r:embed="rId6" cstate="print"/>
          <a:stretch>
            <a:fillRect/>
          </a:stretch>
        </p:blipFill>
        <p:spPr>
          <a:xfrm>
            <a:off x="2857488" y="2571744"/>
            <a:ext cx="3467400" cy="2603268"/>
          </a:xfrm>
          <a:prstGeom prst="rect">
            <a:avLst/>
          </a:prstGeom>
          <a:ln w="12700">
            <a:solidFill>
              <a:schemeClr val="bg2">
                <a:lumMod val="50000"/>
              </a:schemeClr>
            </a:solid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r>
              <a:rPr lang="lt-LT" b="1" dirty="0" err="1" smtClean="0"/>
              <a:t>Contest</a:t>
            </a:r>
            <a:r>
              <a:rPr lang="lt-LT" b="1" dirty="0" smtClean="0"/>
              <a:t> “</a:t>
            </a:r>
            <a:r>
              <a:rPr lang="lt-LT" b="1" dirty="0" err="1" smtClean="0"/>
              <a:t>The</a:t>
            </a:r>
            <a:r>
              <a:rPr lang="lt-LT" b="1" dirty="0" smtClean="0"/>
              <a:t> </a:t>
            </a:r>
            <a:r>
              <a:rPr lang="lt-LT" b="1" dirty="0" err="1" smtClean="0"/>
              <a:t>battle</a:t>
            </a:r>
            <a:r>
              <a:rPr lang="lt-LT" b="1" dirty="0" smtClean="0"/>
              <a:t> </a:t>
            </a:r>
            <a:r>
              <a:rPr lang="lt-LT" b="1" dirty="0" err="1" smtClean="0"/>
              <a:t>of</a:t>
            </a:r>
            <a:r>
              <a:rPr lang="lt-LT" b="1" dirty="0" smtClean="0"/>
              <a:t> </a:t>
            </a:r>
            <a:r>
              <a:rPr lang="lt-LT" b="1" dirty="0" err="1" smtClean="0"/>
              <a:t>the</a:t>
            </a:r>
            <a:r>
              <a:rPr lang="lt-LT" b="1" dirty="0" smtClean="0"/>
              <a:t> </a:t>
            </a:r>
            <a:r>
              <a:rPr lang="lt-LT" b="1" dirty="0" err="1" smtClean="0"/>
              <a:t>brains</a:t>
            </a:r>
            <a:r>
              <a:rPr lang="lt-LT" b="1" dirty="0" smtClean="0"/>
              <a:t>. </a:t>
            </a:r>
            <a:r>
              <a:rPr lang="lt-LT" b="1" dirty="0" err="1" smtClean="0"/>
              <a:t>Ecology</a:t>
            </a:r>
            <a:r>
              <a:rPr lang="lt-LT" b="1" dirty="0" smtClean="0"/>
              <a:t>”</a:t>
            </a:r>
            <a:endParaRPr lang="lt-LT" b="1" dirty="0"/>
          </a:p>
        </p:txBody>
      </p:sp>
      <p:pic>
        <p:nvPicPr>
          <p:cNvPr id="4" name="Turinio vietos rezervavimo ženklas 3" descr="DSCF8509-300x225.jpg"/>
          <p:cNvPicPr>
            <a:picLocks noGrp="1" noChangeAspect="1"/>
          </p:cNvPicPr>
          <p:nvPr>
            <p:ph sz="quarter" idx="1"/>
          </p:nvPr>
        </p:nvPicPr>
        <p:blipFill>
          <a:blip r:embed="rId2" cstate="print"/>
          <a:stretch>
            <a:fillRect/>
          </a:stretch>
        </p:blipFill>
        <p:spPr>
          <a:xfrm>
            <a:off x="214282" y="1428736"/>
            <a:ext cx="3143271" cy="1770709"/>
          </a:xfrm>
          <a:ln w="3175">
            <a:solidFill>
              <a:schemeClr val="tx1"/>
            </a:solidFill>
          </a:ln>
        </p:spPr>
      </p:pic>
      <p:pic>
        <p:nvPicPr>
          <p:cNvPr id="5" name="Paveikslėlis 4" descr="DSCF8529-300x176.jpg"/>
          <p:cNvPicPr>
            <a:picLocks noChangeAspect="1"/>
          </p:cNvPicPr>
          <p:nvPr/>
        </p:nvPicPr>
        <p:blipFill>
          <a:blip r:embed="rId3" cstate="print"/>
          <a:stretch>
            <a:fillRect/>
          </a:stretch>
        </p:blipFill>
        <p:spPr>
          <a:xfrm>
            <a:off x="5786446" y="4786322"/>
            <a:ext cx="3095644" cy="1743879"/>
          </a:xfrm>
          <a:prstGeom prst="rect">
            <a:avLst/>
          </a:prstGeom>
          <a:ln w="3175">
            <a:solidFill>
              <a:schemeClr val="tx1"/>
            </a:solidFill>
          </a:ln>
        </p:spPr>
      </p:pic>
      <p:pic>
        <p:nvPicPr>
          <p:cNvPr id="6" name="Paveikslėlis 5" descr="DSCF8506-300x225.jpg"/>
          <p:cNvPicPr>
            <a:picLocks noChangeAspect="1"/>
          </p:cNvPicPr>
          <p:nvPr/>
        </p:nvPicPr>
        <p:blipFill>
          <a:blip r:embed="rId4" cstate="print"/>
          <a:stretch>
            <a:fillRect/>
          </a:stretch>
        </p:blipFill>
        <p:spPr>
          <a:xfrm>
            <a:off x="2081491" y="2671032"/>
            <a:ext cx="4776525" cy="2686794"/>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01752" y="228600"/>
            <a:ext cx="8534400" cy="914384"/>
          </a:xfrm>
        </p:spPr>
        <p:txBody>
          <a:bodyPr>
            <a:normAutofit fontScale="90000"/>
          </a:bodyPr>
          <a:lstStyle/>
          <a:p>
            <a:r>
              <a:rPr lang="lt-LT" b="1" dirty="0" err="1" smtClean="0"/>
              <a:t>Visiting</a:t>
            </a:r>
            <a:r>
              <a:rPr lang="lt-LT" b="1" dirty="0" smtClean="0"/>
              <a:t> </a:t>
            </a:r>
            <a:r>
              <a:rPr lang="lt-LT" b="1" dirty="0" err="1" smtClean="0"/>
              <a:t>our</a:t>
            </a:r>
            <a:r>
              <a:rPr lang="lt-LT" b="1" dirty="0" smtClean="0"/>
              <a:t> </a:t>
            </a:r>
            <a:r>
              <a:rPr lang="lt-LT" b="1" dirty="0" err="1" smtClean="0"/>
              <a:t>local</a:t>
            </a:r>
            <a:r>
              <a:rPr lang="lt-LT" b="1" dirty="0" smtClean="0"/>
              <a:t> </a:t>
            </a:r>
            <a:r>
              <a:rPr lang="lt-LT" b="1" dirty="0" err="1" smtClean="0"/>
              <a:t>furniture</a:t>
            </a:r>
            <a:r>
              <a:rPr lang="lt-LT" b="1" dirty="0" smtClean="0"/>
              <a:t> </a:t>
            </a:r>
            <a:r>
              <a:rPr lang="lt-LT" b="1" dirty="0" err="1" smtClean="0"/>
              <a:t>company</a:t>
            </a:r>
            <a:r>
              <a:rPr lang="lt-LT" b="1" dirty="0" smtClean="0"/>
              <a:t> </a:t>
            </a:r>
            <a:br>
              <a:rPr lang="lt-LT" b="1" dirty="0" smtClean="0"/>
            </a:br>
            <a:r>
              <a:rPr lang="lt-LT" b="1" dirty="0" smtClean="0"/>
              <a:t>“Kazlų Rūdos Baldai”</a:t>
            </a:r>
            <a:endParaRPr lang="lt-LT" b="1" dirty="0"/>
          </a:p>
        </p:txBody>
      </p:sp>
      <p:pic>
        <p:nvPicPr>
          <p:cNvPr id="4" name="Turinio vietos rezervavimo ženklas 3" descr="20151118_004210-300x169.jpg"/>
          <p:cNvPicPr>
            <a:picLocks noGrp="1" noChangeAspect="1"/>
          </p:cNvPicPr>
          <p:nvPr>
            <p:ph sz="quarter" idx="1"/>
          </p:nvPr>
        </p:nvPicPr>
        <p:blipFill>
          <a:blip r:embed="rId2" cstate="print"/>
          <a:stretch>
            <a:fillRect/>
          </a:stretch>
        </p:blipFill>
        <p:spPr>
          <a:xfrm rot="5400000">
            <a:off x="4465876" y="2534992"/>
            <a:ext cx="4739624" cy="2669988"/>
          </a:xfrm>
        </p:spPr>
      </p:pic>
      <p:pic>
        <p:nvPicPr>
          <p:cNvPr id="5" name="Paveikslėlis 4" descr="20151118_005448-300x169.jpg"/>
          <p:cNvPicPr>
            <a:picLocks noChangeAspect="1"/>
          </p:cNvPicPr>
          <p:nvPr/>
        </p:nvPicPr>
        <p:blipFill>
          <a:blip r:embed="rId3" cstate="print"/>
          <a:stretch>
            <a:fillRect/>
          </a:stretch>
        </p:blipFill>
        <p:spPr>
          <a:xfrm>
            <a:off x="571472" y="1428736"/>
            <a:ext cx="4311643" cy="2428892"/>
          </a:xfrm>
          <a:prstGeom prst="rect">
            <a:avLst/>
          </a:prstGeom>
        </p:spPr>
      </p:pic>
      <p:pic>
        <p:nvPicPr>
          <p:cNvPr id="6" name="Paveikslėlis 5" descr="20151118_010126-300x169.jpg"/>
          <p:cNvPicPr>
            <a:picLocks noChangeAspect="1"/>
          </p:cNvPicPr>
          <p:nvPr/>
        </p:nvPicPr>
        <p:blipFill>
          <a:blip r:embed="rId4" cstate="print"/>
          <a:stretch>
            <a:fillRect/>
          </a:stretch>
        </p:blipFill>
        <p:spPr>
          <a:xfrm>
            <a:off x="571472" y="4000504"/>
            <a:ext cx="4311643" cy="2428892"/>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err="1" smtClean="0"/>
              <a:t>Contest</a:t>
            </a:r>
            <a:r>
              <a:rPr lang="lt-LT" b="1" dirty="0" smtClean="0"/>
              <a:t> </a:t>
            </a:r>
            <a:r>
              <a:rPr lang="lt-LT" b="1" dirty="0" err="1" smtClean="0"/>
              <a:t>of</a:t>
            </a:r>
            <a:r>
              <a:rPr lang="lt-LT" b="1" dirty="0" smtClean="0"/>
              <a:t> </a:t>
            </a:r>
            <a:r>
              <a:rPr lang="lt-LT" b="1" dirty="0" err="1" smtClean="0"/>
              <a:t>photos</a:t>
            </a:r>
            <a:r>
              <a:rPr lang="lt-LT" b="1" dirty="0" smtClean="0"/>
              <a:t> “</a:t>
            </a:r>
            <a:r>
              <a:rPr lang="lt-LT" b="1" dirty="0" err="1" smtClean="0"/>
              <a:t>Forest</a:t>
            </a:r>
            <a:r>
              <a:rPr lang="lt-LT" b="1" dirty="0" smtClean="0"/>
              <a:t> </a:t>
            </a:r>
            <a:r>
              <a:rPr lang="lt-LT" b="1" dirty="0" err="1" smtClean="0"/>
              <a:t>in</a:t>
            </a:r>
            <a:r>
              <a:rPr lang="lt-LT" b="1" dirty="0" smtClean="0"/>
              <a:t> </a:t>
            </a:r>
            <a:r>
              <a:rPr lang="lt-LT" b="1" dirty="0" err="1" smtClean="0"/>
              <a:t>winter</a:t>
            </a:r>
            <a:r>
              <a:rPr lang="lt-LT" b="1" dirty="0" smtClean="0"/>
              <a:t>”</a:t>
            </a:r>
            <a:endParaRPr lang="lt-LT" b="1" dirty="0"/>
          </a:p>
        </p:txBody>
      </p:sp>
      <p:pic>
        <p:nvPicPr>
          <p:cNvPr id="4" name="Turinio vietos rezervavimo ženklas 3" descr="PicMonkey Collage.png"/>
          <p:cNvPicPr>
            <a:picLocks noGrp="1" noChangeAspect="1"/>
          </p:cNvPicPr>
          <p:nvPr>
            <p:ph sz="quarter" idx="1"/>
          </p:nvPr>
        </p:nvPicPr>
        <p:blipFill>
          <a:blip r:embed="rId2" cstate="print"/>
          <a:stretch>
            <a:fillRect/>
          </a:stretch>
        </p:blipFill>
        <p:spPr>
          <a:xfrm>
            <a:off x="2267743" y="1527174"/>
            <a:ext cx="4902221" cy="4902221"/>
          </a:xfrm>
          <a:ln>
            <a:solidFill>
              <a:schemeClr val="bg2">
                <a:lumMod val="50000"/>
              </a:schemeClr>
            </a:solidFill>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err="1" smtClean="0"/>
              <a:t>Making</a:t>
            </a:r>
            <a:r>
              <a:rPr lang="lt-LT" b="1" dirty="0" smtClean="0"/>
              <a:t> </a:t>
            </a:r>
            <a:r>
              <a:rPr lang="lt-LT" b="1" dirty="0" err="1" smtClean="0"/>
              <a:t>and</a:t>
            </a:r>
            <a:r>
              <a:rPr lang="lt-LT" b="1" dirty="0" smtClean="0"/>
              <a:t> </a:t>
            </a:r>
            <a:r>
              <a:rPr lang="lt-LT" b="1" dirty="0" err="1" smtClean="0"/>
              <a:t>hanging</a:t>
            </a:r>
            <a:r>
              <a:rPr lang="lt-LT" b="1" dirty="0" smtClean="0"/>
              <a:t> </a:t>
            </a:r>
            <a:r>
              <a:rPr lang="lt-LT" b="1" dirty="0" err="1" smtClean="0"/>
              <a:t>bird</a:t>
            </a:r>
            <a:r>
              <a:rPr lang="lt-LT" b="1" dirty="0" smtClean="0"/>
              <a:t> </a:t>
            </a:r>
            <a:r>
              <a:rPr lang="lt-LT" b="1" dirty="0" err="1" smtClean="0"/>
              <a:t>houses</a:t>
            </a:r>
            <a:endParaRPr lang="lt-LT" b="1" dirty="0"/>
          </a:p>
        </p:txBody>
      </p:sp>
      <p:pic>
        <p:nvPicPr>
          <p:cNvPr id="4" name="Turinio vietos rezervavimo ženklas 3" descr="5468368_orig-300x265.jpg"/>
          <p:cNvPicPr>
            <a:picLocks noGrp="1" noChangeAspect="1"/>
          </p:cNvPicPr>
          <p:nvPr>
            <p:ph sz="quarter" idx="1"/>
          </p:nvPr>
        </p:nvPicPr>
        <p:blipFill>
          <a:blip r:embed="rId2" cstate="print"/>
          <a:stretch>
            <a:fillRect/>
          </a:stretch>
        </p:blipFill>
        <p:spPr>
          <a:xfrm>
            <a:off x="500034" y="1428736"/>
            <a:ext cx="3639294" cy="3214710"/>
          </a:xfrm>
        </p:spPr>
      </p:pic>
      <p:pic>
        <p:nvPicPr>
          <p:cNvPr id="5" name="Paveikslėlis 4" descr="20170327_134524-300x169.jpg"/>
          <p:cNvPicPr>
            <a:picLocks noChangeAspect="1"/>
          </p:cNvPicPr>
          <p:nvPr/>
        </p:nvPicPr>
        <p:blipFill>
          <a:blip r:embed="rId3" cstate="print"/>
          <a:stretch>
            <a:fillRect/>
          </a:stretch>
        </p:blipFill>
        <p:spPr>
          <a:xfrm>
            <a:off x="4214810" y="3786190"/>
            <a:ext cx="4570878" cy="2574928"/>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err="1" smtClean="0"/>
              <a:t>An</a:t>
            </a:r>
            <a:r>
              <a:rPr lang="lt-LT" b="1" dirty="0" smtClean="0"/>
              <a:t> </a:t>
            </a:r>
            <a:r>
              <a:rPr lang="lt-LT" b="1" dirty="0" err="1" smtClean="0"/>
              <a:t>Exhibition</a:t>
            </a:r>
            <a:r>
              <a:rPr lang="lt-LT" b="1" dirty="0" smtClean="0"/>
              <a:t> </a:t>
            </a:r>
            <a:r>
              <a:rPr lang="lt-LT" b="1" dirty="0" err="1" smtClean="0"/>
              <a:t>for</a:t>
            </a:r>
            <a:r>
              <a:rPr lang="lt-LT" b="1" dirty="0" smtClean="0"/>
              <a:t> Pi- </a:t>
            </a:r>
            <a:r>
              <a:rPr lang="lt-LT" b="1" dirty="0" err="1" smtClean="0"/>
              <a:t>Day</a:t>
            </a:r>
            <a:endParaRPr lang="lt-LT" b="1" dirty="0"/>
          </a:p>
        </p:txBody>
      </p:sp>
      <p:pic>
        <p:nvPicPr>
          <p:cNvPr id="4" name="Turinio vietos rezervavimo ženklas 3" descr="20160324_105413-169x300.jpg"/>
          <p:cNvPicPr>
            <a:picLocks noGrp="1" noChangeAspect="1"/>
          </p:cNvPicPr>
          <p:nvPr>
            <p:ph sz="quarter" idx="1"/>
          </p:nvPr>
        </p:nvPicPr>
        <p:blipFill>
          <a:blip r:embed="rId2" cstate="print"/>
          <a:stretch>
            <a:fillRect/>
          </a:stretch>
        </p:blipFill>
        <p:spPr>
          <a:xfrm>
            <a:off x="6500826" y="1785926"/>
            <a:ext cx="2432052" cy="4317252"/>
          </a:xfrm>
        </p:spPr>
      </p:pic>
      <p:pic>
        <p:nvPicPr>
          <p:cNvPr id="5" name="Paveikslėlis 4" descr="20160324_105423-300x169.jpg"/>
          <p:cNvPicPr>
            <a:picLocks noChangeAspect="1"/>
          </p:cNvPicPr>
          <p:nvPr/>
        </p:nvPicPr>
        <p:blipFill>
          <a:blip r:embed="rId3" cstate="print"/>
          <a:stretch>
            <a:fillRect/>
          </a:stretch>
        </p:blipFill>
        <p:spPr>
          <a:xfrm>
            <a:off x="285720" y="1723838"/>
            <a:ext cx="3286148" cy="1851197"/>
          </a:xfrm>
          <a:prstGeom prst="rect">
            <a:avLst/>
          </a:prstGeom>
        </p:spPr>
      </p:pic>
      <p:pic>
        <p:nvPicPr>
          <p:cNvPr id="6" name="Paveikslėlis 5" descr="20160324_105428-300x169.jpg"/>
          <p:cNvPicPr>
            <a:picLocks noChangeAspect="1"/>
          </p:cNvPicPr>
          <p:nvPr/>
        </p:nvPicPr>
        <p:blipFill>
          <a:blip r:embed="rId4" cstate="print"/>
          <a:stretch>
            <a:fillRect/>
          </a:stretch>
        </p:blipFill>
        <p:spPr>
          <a:xfrm>
            <a:off x="357158" y="4429132"/>
            <a:ext cx="3049122" cy="1717672"/>
          </a:xfrm>
          <a:prstGeom prst="rect">
            <a:avLst/>
          </a:prstGeom>
        </p:spPr>
      </p:pic>
      <p:pic>
        <p:nvPicPr>
          <p:cNvPr id="7" name="Paveikslėlis 6" descr="20160324_105434-300x169.jpg"/>
          <p:cNvPicPr>
            <a:picLocks noChangeAspect="1"/>
          </p:cNvPicPr>
          <p:nvPr/>
        </p:nvPicPr>
        <p:blipFill>
          <a:blip r:embed="rId5" cstate="print"/>
          <a:stretch>
            <a:fillRect/>
          </a:stretch>
        </p:blipFill>
        <p:spPr>
          <a:xfrm>
            <a:off x="3071802" y="3071810"/>
            <a:ext cx="3423951" cy="1928826"/>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01752" y="228600"/>
            <a:ext cx="8534400" cy="914384"/>
          </a:xfrm>
        </p:spPr>
        <p:txBody>
          <a:bodyPr>
            <a:normAutofit fontScale="90000"/>
          </a:bodyPr>
          <a:lstStyle/>
          <a:p>
            <a:r>
              <a:rPr lang="lt-LT" b="1" dirty="0" smtClean="0"/>
              <a:t>Many </a:t>
            </a:r>
            <a:r>
              <a:rPr lang="lt-LT" b="1" dirty="0" err="1" smtClean="0"/>
              <a:t>activities</a:t>
            </a:r>
            <a:r>
              <a:rPr lang="lt-LT" b="1" dirty="0" smtClean="0"/>
              <a:t> </a:t>
            </a:r>
            <a:r>
              <a:rPr lang="lt-LT" b="1" dirty="0" err="1" smtClean="0"/>
              <a:t>for</a:t>
            </a:r>
            <a:r>
              <a:rPr lang="lt-LT" b="1" dirty="0" smtClean="0"/>
              <a:t> </a:t>
            </a:r>
            <a:r>
              <a:rPr lang="lt-LT" b="1" dirty="0" err="1" smtClean="0"/>
              <a:t>learning</a:t>
            </a:r>
            <a:r>
              <a:rPr lang="lt-LT" b="1" dirty="0" smtClean="0"/>
              <a:t> to </a:t>
            </a:r>
            <a:r>
              <a:rPr lang="lt-LT" b="1" dirty="0" err="1" smtClean="0"/>
              <a:t>protect</a:t>
            </a:r>
            <a:r>
              <a:rPr lang="lt-LT" b="1" dirty="0" smtClean="0"/>
              <a:t> </a:t>
            </a:r>
            <a:br>
              <a:rPr lang="lt-LT" b="1" dirty="0" smtClean="0"/>
            </a:br>
            <a:r>
              <a:rPr lang="lt-LT" b="1" dirty="0" err="1" smtClean="0"/>
              <a:t>our</a:t>
            </a:r>
            <a:r>
              <a:rPr lang="lt-LT" b="1" dirty="0" smtClean="0"/>
              <a:t> </a:t>
            </a:r>
            <a:r>
              <a:rPr lang="lt-LT" b="1" dirty="0" err="1" smtClean="0"/>
              <a:t>nature</a:t>
            </a:r>
            <a:r>
              <a:rPr lang="lt-LT" b="1" dirty="0" smtClean="0"/>
              <a:t> </a:t>
            </a:r>
            <a:r>
              <a:rPr lang="lt-LT" b="1" dirty="0" err="1" smtClean="0"/>
              <a:t>involving</a:t>
            </a:r>
            <a:r>
              <a:rPr lang="lt-LT" b="1" dirty="0" smtClean="0"/>
              <a:t> </a:t>
            </a:r>
            <a:r>
              <a:rPr lang="lt-LT" b="1" dirty="0" err="1" smtClean="0"/>
              <a:t>all</a:t>
            </a:r>
            <a:r>
              <a:rPr lang="lt-LT" b="1" dirty="0" smtClean="0"/>
              <a:t> </a:t>
            </a:r>
            <a:r>
              <a:rPr lang="lt-LT" b="1" dirty="0" err="1" smtClean="0"/>
              <a:t>schools</a:t>
            </a:r>
            <a:r>
              <a:rPr lang="lt-LT" b="1" dirty="0" smtClean="0"/>
              <a:t> </a:t>
            </a:r>
            <a:r>
              <a:rPr lang="lt-LT" b="1" dirty="0" err="1" smtClean="0"/>
              <a:t>of</a:t>
            </a:r>
            <a:r>
              <a:rPr lang="lt-LT" b="1" dirty="0" smtClean="0"/>
              <a:t> </a:t>
            </a:r>
            <a:r>
              <a:rPr lang="lt-LT" b="1" dirty="0" err="1" smtClean="0"/>
              <a:t>our</a:t>
            </a:r>
            <a:r>
              <a:rPr lang="lt-LT" b="1" dirty="0" smtClean="0"/>
              <a:t> </a:t>
            </a:r>
            <a:r>
              <a:rPr lang="lt-LT" b="1" dirty="0" err="1" smtClean="0"/>
              <a:t>city</a:t>
            </a:r>
            <a:r>
              <a:rPr lang="lt-LT" b="1" dirty="0" smtClean="0"/>
              <a:t> </a:t>
            </a:r>
            <a:endParaRPr lang="lt-LT" b="1" dirty="0"/>
          </a:p>
        </p:txBody>
      </p:sp>
      <p:pic>
        <p:nvPicPr>
          <p:cNvPr id="4" name="Turinio vietos rezervavimo ženklas 3" descr="17362522_1270871499695199_3678882762748915670_n-300x169.jpg"/>
          <p:cNvPicPr>
            <a:picLocks noGrp="1" noChangeAspect="1"/>
          </p:cNvPicPr>
          <p:nvPr>
            <p:ph sz="quarter" idx="1"/>
          </p:nvPr>
        </p:nvPicPr>
        <p:blipFill>
          <a:blip r:embed="rId2" cstate="print"/>
          <a:stretch>
            <a:fillRect/>
          </a:stretch>
        </p:blipFill>
        <p:spPr>
          <a:xfrm>
            <a:off x="5203931" y="1500174"/>
            <a:ext cx="3297139" cy="1857388"/>
          </a:xfrm>
        </p:spPr>
      </p:pic>
      <p:pic>
        <p:nvPicPr>
          <p:cNvPr id="5" name="Paveikslėlis 4" descr="17425070_1270874703028212_4573398793662928408_n-169x300.jpg"/>
          <p:cNvPicPr>
            <a:picLocks noChangeAspect="1"/>
          </p:cNvPicPr>
          <p:nvPr/>
        </p:nvPicPr>
        <p:blipFill>
          <a:blip r:embed="rId3" cstate="print"/>
          <a:stretch>
            <a:fillRect/>
          </a:stretch>
        </p:blipFill>
        <p:spPr>
          <a:xfrm>
            <a:off x="2143108" y="3500438"/>
            <a:ext cx="1609725" cy="2857500"/>
          </a:xfrm>
          <a:prstGeom prst="rect">
            <a:avLst/>
          </a:prstGeom>
        </p:spPr>
      </p:pic>
      <p:pic>
        <p:nvPicPr>
          <p:cNvPr id="6" name="Paveikslėlis 5" descr="17426249_1270874806361535_4321717107561952893_n-169x300.jpg"/>
          <p:cNvPicPr>
            <a:picLocks noChangeAspect="1"/>
          </p:cNvPicPr>
          <p:nvPr/>
        </p:nvPicPr>
        <p:blipFill>
          <a:blip r:embed="rId4" cstate="print"/>
          <a:stretch>
            <a:fillRect/>
          </a:stretch>
        </p:blipFill>
        <p:spPr>
          <a:xfrm>
            <a:off x="357158" y="3500438"/>
            <a:ext cx="1609725" cy="2857500"/>
          </a:xfrm>
          <a:prstGeom prst="rect">
            <a:avLst/>
          </a:prstGeom>
        </p:spPr>
      </p:pic>
      <p:pic>
        <p:nvPicPr>
          <p:cNvPr id="7" name="Paveikslėlis 6" descr="17457475_1270872029695146_2954707093579500850_n-300x169.jpg"/>
          <p:cNvPicPr>
            <a:picLocks noChangeAspect="1"/>
          </p:cNvPicPr>
          <p:nvPr/>
        </p:nvPicPr>
        <p:blipFill>
          <a:blip r:embed="rId5" cstate="print"/>
          <a:stretch>
            <a:fillRect/>
          </a:stretch>
        </p:blipFill>
        <p:spPr>
          <a:xfrm>
            <a:off x="500034" y="1428736"/>
            <a:ext cx="3297138" cy="1857388"/>
          </a:xfrm>
          <a:prstGeom prst="rect">
            <a:avLst/>
          </a:prstGeom>
        </p:spPr>
      </p:pic>
      <p:pic>
        <p:nvPicPr>
          <p:cNvPr id="8" name="Paveikslėlis 7" descr="17424908_1270875479694801_7901536017558368624_n-300x169.jpg"/>
          <p:cNvPicPr>
            <a:picLocks noChangeAspect="1"/>
          </p:cNvPicPr>
          <p:nvPr/>
        </p:nvPicPr>
        <p:blipFill>
          <a:blip r:embed="rId6" cstate="print"/>
          <a:stretch>
            <a:fillRect/>
          </a:stretch>
        </p:blipFill>
        <p:spPr>
          <a:xfrm>
            <a:off x="5857884" y="3857628"/>
            <a:ext cx="2857500" cy="1966915"/>
          </a:xfrm>
          <a:prstGeom prst="rect">
            <a:avLst/>
          </a:prstGeom>
        </p:spPr>
      </p:pic>
      <p:pic>
        <p:nvPicPr>
          <p:cNvPr id="9" name="Paveikslėlis 8" descr="17426371_1270875513028131_3143880044358344046_n-169x300.jpg"/>
          <p:cNvPicPr>
            <a:picLocks noChangeAspect="1"/>
          </p:cNvPicPr>
          <p:nvPr/>
        </p:nvPicPr>
        <p:blipFill>
          <a:blip r:embed="rId7" cstate="print"/>
          <a:stretch>
            <a:fillRect/>
          </a:stretch>
        </p:blipFill>
        <p:spPr>
          <a:xfrm>
            <a:off x="4000496" y="3500438"/>
            <a:ext cx="1609725" cy="285750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01752" y="228600"/>
            <a:ext cx="8534400" cy="842946"/>
          </a:xfrm>
        </p:spPr>
        <p:txBody>
          <a:bodyPr>
            <a:normAutofit fontScale="90000"/>
          </a:bodyPr>
          <a:lstStyle/>
          <a:p>
            <a:r>
              <a:rPr lang="lt-LT" b="1" dirty="0" smtClean="0"/>
              <a:t>A </a:t>
            </a:r>
            <a:r>
              <a:rPr lang="lt-LT" b="1" dirty="0" err="1" smtClean="0"/>
              <a:t>conference</a:t>
            </a:r>
            <a:r>
              <a:rPr lang="lt-LT" b="1" dirty="0" smtClean="0"/>
              <a:t> </a:t>
            </a:r>
            <a:r>
              <a:rPr lang="lt-LT" b="1" dirty="0" err="1" smtClean="0"/>
              <a:t>of</a:t>
            </a:r>
            <a:r>
              <a:rPr lang="lt-LT" b="1" dirty="0" smtClean="0"/>
              <a:t> </a:t>
            </a:r>
            <a:r>
              <a:rPr lang="lt-LT" b="1" dirty="0" err="1" smtClean="0"/>
              <a:t>our</a:t>
            </a:r>
            <a:r>
              <a:rPr lang="lt-LT" b="1" dirty="0" smtClean="0"/>
              <a:t> </a:t>
            </a:r>
            <a:r>
              <a:rPr lang="lt-LT" b="1" dirty="0" err="1" smtClean="0"/>
              <a:t>city</a:t>
            </a:r>
            <a:r>
              <a:rPr lang="lt-LT" b="1" dirty="0" smtClean="0"/>
              <a:t> </a:t>
            </a:r>
            <a:r>
              <a:rPr lang="lt-LT" b="1" dirty="0" err="1" smtClean="0"/>
              <a:t>schools</a:t>
            </a:r>
            <a:r>
              <a:rPr lang="lt-LT" b="1" dirty="0" smtClean="0"/>
              <a:t/>
            </a:r>
            <a:br>
              <a:rPr lang="lt-LT" b="1" dirty="0" smtClean="0"/>
            </a:br>
            <a:r>
              <a:rPr lang="lt-LT" b="1" dirty="0" smtClean="0"/>
              <a:t> “</a:t>
            </a:r>
            <a:r>
              <a:rPr lang="lt-LT" b="1" dirty="0" err="1" smtClean="0"/>
              <a:t>Live</a:t>
            </a:r>
            <a:r>
              <a:rPr lang="lt-LT" b="1" dirty="0" smtClean="0"/>
              <a:t> </a:t>
            </a:r>
            <a:r>
              <a:rPr lang="lt-LT" b="1" dirty="0" err="1" smtClean="0"/>
              <a:t>Eco-friendly”</a:t>
            </a:r>
            <a:endParaRPr lang="lt-LT" b="1" dirty="0"/>
          </a:p>
        </p:txBody>
      </p:sp>
      <p:pic>
        <p:nvPicPr>
          <p:cNvPr id="4" name="Turinio vietos rezervavimo ženklas 3" descr="20170315_115607-300x169.jpg"/>
          <p:cNvPicPr>
            <a:picLocks noGrp="1" noChangeAspect="1"/>
          </p:cNvPicPr>
          <p:nvPr>
            <p:ph sz="quarter" idx="1"/>
          </p:nvPr>
        </p:nvPicPr>
        <p:blipFill>
          <a:blip r:embed="rId2" cstate="print"/>
          <a:stretch>
            <a:fillRect/>
          </a:stretch>
        </p:blipFill>
        <p:spPr>
          <a:xfrm>
            <a:off x="4286248" y="3857628"/>
            <a:ext cx="4438456" cy="2500330"/>
          </a:xfrm>
        </p:spPr>
      </p:pic>
      <p:pic>
        <p:nvPicPr>
          <p:cNvPr id="5" name="Paveikslėlis 4" descr="IMAG1035-300x169.jpg"/>
          <p:cNvPicPr>
            <a:picLocks noChangeAspect="1"/>
          </p:cNvPicPr>
          <p:nvPr/>
        </p:nvPicPr>
        <p:blipFill>
          <a:blip r:embed="rId3" cstate="print"/>
          <a:stretch>
            <a:fillRect/>
          </a:stretch>
        </p:blipFill>
        <p:spPr>
          <a:xfrm>
            <a:off x="428595" y="1643050"/>
            <a:ext cx="4565269" cy="2571768"/>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err="1" smtClean="0"/>
              <a:t>Lessons</a:t>
            </a:r>
            <a:r>
              <a:rPr lang="lt-LT" b="1" dirty="0" smtClean="0"/>
              <a:t> </a:t>
            </a:r>
            <a:r>
              <a:rPr lang="lt-LT" b="1" dirty="0" err="1" smtClean="0"/>
              <a:t>about</a:t>
            </a:r>
            <a:r>
              <a:rPr lang="lt-LT" b="1" dirty="0" smtClean="0"/>
              <a:t> </a:t>
            </a:r>
            <a:r>
              <a:rPr lang="lt-LT" b="1" dirty="0" err="1" smtClean="0"/>
              <a:t>endangered</a:t>
            </a:r>
            <a:r>
              <a:rPr lang="lt-LT" b="1" dirty="0" smtClean="0"/>
              <a:t> </a:t>
            </a:r>
            <a:r>
              <a:rPr lang="lt-LT" b="1" dirty="0" err="1" smtClean="0"/>
              <a:t>animals</a:t>
            </a:r>
            <a:endParaRPr lang="lt-LT" b="1" dirty="0"/>
          </a:p>
        </p:txBody>
      </p:sp>
      <p:pic>
        <p:nvPicPr>
          <p:cNvPr id="4" name="Turinio vietos rezervavimo ženklas 3" descr="sparciausiai-lietuvoje-nykstantys-gyvunai-1-638.jpg"/>
          <p:cNvPicPr>
            <a:picLocks noGrp="1" noChangeAspect="1"/>
          </p:cNvPicPr>
          <p:nvPr>
            <p:ph sz="quarter" idx="1"/>
          </p:nvPr>
        </p:nvPicPr>
        <p:blipFill>
          <a:blip r:embed="rId2" cstate="print"/>
          <a:stretch>
            <a:fillRect/>
          </a:stretch>
        </p:blipFill>
        <p:spPr>
          <a:xfrm>
            <a:off x="3143240" y="1714488"/>
            <a:ext cx="3074095" cy="2307980"/>
          </a:xfrm>
        </p:spPr>
      </p:pic>
      <p:pic>
        <p:nvPicPr>
          <p:cNvPr id="5" name="Paveikslėlis 4" descr="sparciausiai-lietuvoje-nykstantys-gyvunai-2-638.jpg"/>
          <p:cNvPicPr>
            <a:picLocks noChangeAspect="1"/>
          </p:cNvPicPr>
          <p:nvPr/>
        </p:nvPicPr>
        <p:blipFill>
          <a:blip r:embed="rId3" cstate="print"/>
          <a:stretch>
            <a:fillRect/>
          </a:stretch>
        </p:blipFill>
        <p:spPr>
          <a:xfrm>
            <a:off x="6215074" y="4143380"/>
            <a:ext cx="2764630" cy="2075639"/>
          </a:xfrm>
          <a:prstGeom prst="rect">
            <a:avLst/>
          </a:prstGeom>
        </p:spPr>
      </p:pic>
      <p:pic>
        <p:nvPicPr>
          <p:cNvPr id="6" name="Paveikslėlis 5" descr="sparciausiai-lietuvoje-nykstantys-gyvunai-5-638.jpg"/>
          <p:cNvPicPr>
            <a:picLocks noChangeAspect="1"/>
          </p:cNvPicPr>
          <p:nvPr/>
        </p:nvPicPr>
        <p:blipFill>
          <a:blip r:embed="rId4" cstate="print"/>
          <a:stretch>
            <a:fillRect/>
          </a:stretch>
        </p:blipFill>
        <p:spPr>
          <a:xfrm>
            <a:off x="214282" y="4214818"/>
            <a:ext cx="2859781" cy="2147077"/>
          </a:xfrm>
          <a:prstGeom prst="rect">
            <a:avLst/>
          </a:prstGeom>
        </p:spPr>
      </p:pic>
      <p:pic>
        <p:nvPicPr>
          <p:cNvPr id="7" name="Paveikslėlis 6" descr="sparciausiai-lietuvoje-nykstantys-gyvunai-6-638.jpg"/>
          <p:cNvPicPr>
            <a:picLocks noChangeAspect="1"/>
          </p:cNvPicPr>
          <p:nvPr/>
        </p:nvPicPr>
        <p:blipFill>
          <a:blip r:embed="rId5" cstate="print"/>
          <a:stretch>
            <a:fillRect/>
          </a:stretch>
        </p:blipFill>
        <p:spPr>
          <a:xfrm>
            <a:off x="6215074" y="1428736"/>
            <a:ext cx="2716905" cy="2039808"/>
          </a:xfrm>
          <a:prstGeom prst="rect">
            <a:avLst/>
          </a:prstGeom>
        </p:spPr>
      </p:pic>
      <p:pic>
        <p:nvPicPr>
          <p:cNvPr id="8" name="Paveikslėlis 7" descr="sparciausiai-lietuvoje-nykstantys-gyvunai-9-638.jpg"/>
          <p:cNvPicPr>
            <a:picLocks noChangeAspect="1"/>
          </p:cNvPicPr>
          <p:nvPr/>
        </p:nvPicPr>
        <p:blipFill>
          <a:blip r:embed="rId6" cstate="print"/>
          <a:stretch>
            <a:fillRect/>
          </a:stretch>
        </p:blipFill>
        <p:spPr>
          <a:xfrm>
            <a:off x="3214678" y="4143380"/>
            <a:ext cx="2859781" cy="2147077"/>
          </a:xfrm>
          <a:prstGeom prst="rect">
            <a:avLst/>
          </a:prstGeom>
        </p:spPr>
      </p:pic>
      <p:pic>
        <p:nvPicPr>
          <p:cNvPr id="9" name="Paveikslėlis 8" descr="sparciausiai-lietuvoje-nykstantys-gyvunai-10-638.jpg"/>
          <p:cNvPicPr>
            <a:picLocks noChangeAspect="1"/>
          </p:cNvPicPr>
          <p:nvPr/>
        </p:nvPicPr>
        <p:blipFill>
          <a:blip r:embed="rId7" cstate="print"/>
          <a:stretch>
            <a:fillRect/>
          </a:stretch>
        </p:blipFill>
        <p:spPr>
          <a:xfrm>
            <a:off x="214282" y="1428736"/>
            <a:ext cx="2859781" cy="214707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85822"/>
          </a:xfrm>
        </p:spPr>
        <p:txBody>
          <a:bodyPr>
            <a:normAutofit fontScale="90000"/>
          </a:bodyPr>
          <a:lstStyle/>
          <a:p>
            <a:pPr algn="ctr"/>
            <a:r>
              <a:rPr lang="lt-LT" b="1" dirty="0" smtClean="0">
                <a:solidFill>
                  <a:schemeClr val="tx2">
                    <a:lumMod val="75000"/>
                  </a:schemeClr>
                </a:solidFill>
              </a:rPr>
              <a:t>Making food from forest products. Mushroom Pie</a:t>
            </a:r>
            <a:endParaRPr lang="en-US" b="1" dirty="0">
              <a:solidFill>
                <a:schemeClr val="tx2">
                  <a:lumMod val="75000"/>
                </a:schemeClr>
              </a:solidFill>
            </a:endParaRPr>
          </a:p>
        </p:txBody>
      </p:sp>
      <p:pic>
        <p:nvPicPr>
          <p:cNvPr id="4098" name="Picture 2" descr="C:\Projects\Comenius 2011-13\Comenius II\2013-2014\renginių foto\Koliažai\miško gėrybės.jpg"/>
          <p:cNvPicPr>
            <a:picLocks noGrp="1" noChangeAspect="1" noChangeArrowheads="1"/>
          </p:cNvPicPr>
          <p:nvPr>
            <p:ph idx="1"/>
          </p:nvPr>
        </p:nvPicPr>
        <p:blipFill>
          <a:blip r:embed="rId2" cstate="print"/>
          <a:srcRect/>
          <a:stretch>
            <a:fillRect/>
          </a:stretch>
        </p:blipFill>
        <p:spPr bwMode="auto">
          <a:xfrm>
            <a:off x="1500166" y="1500174"/>
            <a:ext cx="6143644" cy="500066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err="1" smtClean="0"/>
              <a:t>Creating</a:t>
            </a:r>
            <a:r>
              <a:rPr lang="lt-LT" b="1" dirty="0" smtClean="0"/>
              <a:t> </a:t>
            </a:r>
            <a:r>
              <a:rPr lang="lt-LT" b="1" dirty="0" err="1" smtClean="0"/>
              <a:t>the</a:t>
            </a:r>
            <a:r>
              <a:rPr lang="lt-LT" b="1" dirty="0" smtClean="0"/>
              <a:t> </a:t>
            </a:r>
            <a:r>
              <a:rPr lang="lt-LT" b="1" dirty="0" err="1" smtClean="0"/>
              <a:t>story“Mysterious</a:t>
            </a:r>
            <a:r>
              <a:rPr lang="lt-LT" b="1" dirty="0" smtClean="0"/>
              <a:t> </a:t>
            </a:r>
            <a:r>
              <a:rPr lang="lt-LT" b="1" dirty="0" err="1" smtClean="0"/>
              <a:t>Forest</a:t>
            </a:r>
            <a:r>
              <a:rPr lang="lt-LT" b="1" dirty="0" smtClean="0"/>
              <a:t>”</a:t>
            </a:r>
            <a:endParaRPr lang="lt-LT" b="1" dirty="0"/>
          </a:p>
        </p:txBody>
      </p:sp>
      <p:sp>
        <p:nvSpPr>
          <p:cNvPr id="3" name="Turinio vietos rezervavimo ženklas 2"/>
          <p:cNvSpPr>
            <a:spLocks noGrp="1"/>
          </p:cNvSpPr>
          <p:nvPr>
            <p:ph sz="quarter" idx="1"/>
          </p:nvPr>
        </p:nvSpPr>
        <p:spPr>
          <a:xfrm>
            <a:off x="1142976" y="1928802"/>
            <a:ext cx="7662696" cy="4170246"/>
          </a:xfrm>
        </p:spPr>
        <p:txBody>
          <a:bodyPr>
            <a:normAutofit/>
          </a:bodyPr>
          <a:lstStyle/>
          <a:p>
            <a:pPr>
              <a:buNone/>
            </a:pPr>
            <a:r>
              <a:rPr lang="lt-LT" sz="7200" dirty="0" smtClean="0">
                <a:solidFill>
                  <a:schemeClr val="tx2">
                    <a:lumMod val="75000"/>
                  </a:schemeClr>
                </a:solidFill>
              </a:rPr>
              <a:t>It </a:t>
            </a:r>
            <a:r>
              <a:rPr lang="lt-LT" sz="7200" dirty="0" err="1" smtClean="0">
                <a:solidFill>
                  <a:schemeClr val="tx2">
                    <a:lumMod val="75000"/>
                  </a:schemeClr>
                </a:solidFill>
              </a:rPr>
              <a:t>will</a:t>
            </a:r>
            <a:r>
              <a:rPr lang="lt-LT" sz="7200" dirty="0" smtClean="0">
                <a:solidFill>
                  <a:schemeClr val="tx2">
                    <a:lumMod val="75000"/>
                  </a:schemeClr>
                </a:solidFill>
              </a:rPr>
              <a:t> be </a:t>
            </a:r>
            <a:r>
              <a:rPr lang="lt-LT" sz="7200" dirty="0" err="1" smtClean="0">
                <a:solidFill>
                  <a:schemeClr val="tx2">
                    <a:lumMod val="75000"/>
                  </a:schemeClr>
                </a:solidFill>
              </a:rPr>
              <a:t>finished</a:t>
            </a:r>
            <a:r>
              <a:rPr lang="lt-LT" sz="7200" dirty="0" smtClean="0">
                <a:solidFill>
                  <a:schemeClr val="tx2">
                    <a:lumMod val="75000"/>
                  </a:schemeClr>
                </a:solidFill>
              </a:rPr>
              <a:t> </a:t>
            </a:r>
            <a:r>
              <a:rPr lang="lt-LT" sz="7200" dirty="0" err="1" smtClean="0">
                <a:solidFill>
                  <a:schemeClr val="tx2">
                    <a:lumMod val="75000"/>
                  </a:schemeClr>
                </a:solidFill>
              </a:rPr>
              <a:t>in</a:t>
            </a:r>
            <a:r>
              <a:rPr lang="lt-LT" sz="7200" dirty="0" smtClean="0">
                <a:solidFill>
                  <a:schemeClr val="tx2">
                    <a:lumMod val="75000"/>
                  </a:schemeClr>
                </a:solidFill>
              </a:rPr>
              <a:t> </a:t>
            </a:r>
            <a:r>
              <a:rPr lang="lt-LT" sz="7200" dirty="0" err="1" smtClean="0">
                <a:solidFill>
                  <a:schemeClr val="tx2">
                    <a:lumMod val="75000"/>
                  </a:schemeClr>
                </a:solidFill>
              </a:rPr>
              <a:t>the</a:t>
            </a:r>
            <a:r>
              <a:rPr lang="lt-LT" sz="7200" dirty="0" smtClean="0">
                <a:solidFill>
                  <a:schemeClr val="tx2">
                    <a:lumMod val="75000"/>
                  </a:schemeClr>
                </a:solidFill>
              </a:rPr>
              <a:t> </a:t>
            </a:r>
            <a:r>
              <a:rPr lang="lt-LT" sz="7200" dirty="0" err="1" smtClean="0">
                <a:solidFill>
                  <a:schemeClr val="tx2">
                    <a:lumMod val="75000"/>
                  </a:schemeClr>
                </a:solidFill>
              </a:rPr>
              <a:t>end</a:t>
            </a:r>
            <a:r>
              <a:rPr lang="lt-LT" sz="7200" dirty="0" smtClean="0">
                <a:solidFill>
                  <a:schemeClr val="tx2">
                    <a:lumMod val="75000"/>
                  </a:schemeClr>
                </a:solidFill>
              </a:rPr>
              <a:t> </a:t>
            </a:r>
            <a:r>
              <a:rPr lang="lt-LT" sz="7200" dirty="0" err="1" smtClean="0">
                <a:solidFill>
                  <a:schemeClr val="tx2">
                    <a:lumMod val="75000"/>
                  </a:schemeClr>
                </a:solidFill>
              </a:rPr>
              <a:t>of</a:t>
            </a:r>
            <a:r>
              <a:rPr lang="lt-LT" sz="7200" dirty="0" smtClean="0">
                <a:solidFill>
                  <a:schemeClr val="tx2">
                    <a:lumMod val="75000"/>
                  </a:schemeClr>
                </a:solidFill>
              </a:rPr>
              <a:t> </a:t>
            </a:r>
            <a:r>
              <a:rPr lang="lt-LT" sz="7200" dirty="0" err="1" smtClean="0">
                <a:solidFill>
                  <a:schemeClr val="tx2">
                    <a:lumMod val="75000"/>
                  </a:schemeClr>
                </a:solidFill>
              </a:rPr>
              <a:t>our</a:t>
            </a:r>
            <a:r>
              <a:rPr lang="lt-LT" sz="7200" dirty="0" smtClean="0">
                <a:solidFill>
                  <a:schemeClr val="tx2">
                    <a:lumMod val="75000"/>
                  </a:schemeClr>
                </a:solidFill>
              </a:rPr>
              <a:t> </a:t>
            </a:r>
            <a:r>
              <a:rPr lang="lt-LT" sz="7200" dirty="0" err="1" smtClean="0">
                <a:solidFill>
                  <a:schemeClr val="tx2">
                    <a:lumMod val="75000"/>
                  </a:schemeClr>
                </a:solidFill>
              </a:rPr>
              <a:t>school</a:t>
            </a:r>
            <a:r>
              <a:rPr lang="lt-LT" sz="7200" dirty="0" smtClean="0">
                <a:solidFill>
                  <a:schemeClr val="tx2">
                    <a:lumMod val="75000"/>
                  </a:schemeClr>
                </a:solidFill>
              </a:rPr>
              <a:t> </a:t>
            </a:r>
            <a:r>
              <a:rPr lang="lt-LT" sz="7200" dirty="0" err="1" smtClean="0">
                <a:solidFill>
                  <a:schemeClr val="tx2">
                    <a:lumMod val="75000"/>
                  </a:schemeClr>
                </a:solidFill>
              </a:rPr>
              <a:t>year</a:t>
            </a:r>
            <a:r>
              <a:rPr lang="lt-LT" sz="7200" dirty="0" smtClean="0">
                <a:solidFill>
                  <a:schemeClr val="tx2">
                    <a:lumMod val="75000"/>
                  </a:schemeClr>
                </a:solidFill>
              </a:rPr>
              <a:t>.</a:t>
            </a:r>
            <a:endParaRPr lang="lt-LT" sz="7200"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01752" y="228600"/>
            <a:ext cx="8534400" cy="700070"/>
          </a:xfrm>
        </p:spPr>
        <p:txBody>
          <a:bodyPr>
            <a:normAutofit fontScale="90000"/>
          </a:bodyPr>
          <a:lstStyle/>
          <a:p>
            <a:r>
              <a:rPr lang="lt-LT" b="1" dirty="0" err="1" smtClean="0"/>
              <a:t>Lessons</a:t>
            </a:r>
            <a:r>
              <a:rPr lang="lt-LT" b="1" dirty="0" smtClean="0"/>
              <a:t> </a:t>
            </a:r>
            <a:r>
              <a:rPr lang="lt-LT" b="1" dirty="0" err="1" smtClean="0"/>
              <a:t>about</a:t>
            </a:r>
            <a:r>
              <a:rPr lang="lt-LT" b="1" dirty="0" smtClean="0"/>
              <a:t> </a:t>
            </a:r>
            <a:r>
              <a:rPr lang="lt-LT" b="1" dirty="0" err="1" smtClean="0"/>
              <a:t>using</a:t>
            </a:r>
            <a:r>
              <a:rPr lang="lt-LT" b="1" dirty="0" smtClean="0"/>
              <a:t> </a:t>
            </a:r>
            <a:r>
              <a:rPr lang="lt-LT" b="1" dirty="0" err="1" smtClean="0"/>
              <a:t>forest</a:t>
            </a:r>
            <a:r>
              <a:rPr lang="lt-LT" b="1" dirty="0" smtClean="0"/>
              <a:t> </a:t>
            </a:r>
            <a:r>
              <a:rPr lang="lt-LT" b="1" dirty="0" err="1" smtClean="0"/>
              <a:t>for</a:t>
            </a:r>
            <a:r>
              <a:rPr lang="lt-LT" b="1" dirty="0" smtClean="0"/>
              <a:t> </a:t>
            </a:r>
            <a:r>
              <a:rPr lang="lt-LT" b="1" dirty="0" err="1" smtClean="0"/>
              <a:t>our</a:t>
            </a:r>
            <a:r>
              <a:rPr lang="lt-LT" b="1" dirty="0" smtClean="0"/>
              <a:t> </a:t>
            </a:r>
            <a:r>
              <a:rPr lang="lt-LT" b="1" dirty="0" err="1" smtClean="0"/>
              <a:t>needs</a:t>
            </a:r>
            <a:endParaRPr lang="lt-LT" b="1" dirty="0"/>
          </a:p>
        </p:txBody>
      </p:sp>
      <p:pic>
        <p:nvPicPr>
          <p:cNvPr id="4" name="Turinio vietos rezervavimo ženklas 3" descr="man-and-worrying-out-of-the-wood-2-638.jpg"/>
          <p:cNvPicPr>
            <a:picLocks noGrp="1" noChangeAspect="1"/>
          </p:cNvPicPr>
          <p:nvPr>
            <p:ph sz="quarter" idx="1"/>
          </p:nvPr>
        </p:nvPicPr>
        <p:blipFill>
          <a:blip r:embed="rId2" cstate="print"/>
          <a:stretch>
            <a:fillRect/>
          </a:stretch>
        </p:blipFill>
        <p:spPr>
          <a:xfrm>
            <a:off x="3000364" y="2357430"/>
            <a:ext cx="3214678" cy="1808886"/>
          </a:xfrm>
        </p:spPr>
      </p:pic>
      <p:pic>
        <p:nvPicPr>
          <p:cNvPr id="5" name="Paveikslėlis 4" descr="man-and-worrying-out-of-the-wood-3-638.jpg"/>
          <p:cNvPicPr>
            <a:picLocks noChangeAspect="1"/>
          </p:cNvPicPr>
          <p:nvPr/>
        </p:nvPicPr>
        <p:blipFill>
          <a:blip r:embed="rId3" cstate="print"/>
          <a:stretch>
            <a:fillRect/>
          </a:stretch>
        </p:blipFill>
        <p:spPr>
          <a:xfrm>
            <a:off x="5643570" y="3643314"/>
            <a:ext cx="3259912" cy="1834339"/>
          </a:xfrm>
          <a:prstGeom prst="rect">
            <a:avLst/>
          </a:prstGeom>
        </p:spPr>
      </p:pic>
      <p:pic>
        <p:nvPicPr>
          <p:cNvPr id="6" name="Paveikslėlis 5" descr="man-and-worrying-out-of-the-wood-4-638.jpg"/>
          <p:cNvPicPr>
            <a:picLocks noChangeAspect="1"/>
          </p:cNvPicPr>
          <p:nvPr/>
        </p:nvPicPr>
        <p:blipFill>
          <a:blip r:embed="rId4" cstate="print"/>
          <a:stretch>
            <a:fillRect/>
          </a:stretch>
        </p:blipFill>
        <p:spPr>
          <a:xfrm>
            <a:off x="6000760" y="1428736"/>
            <a:ext cx="2909846" cy="1637358"/>
          </a:xfrm>
          <a:prstGeom prst="rect">
            <a:avLst/>
          </a:prstGeom>
        </p:spPr>
      </p:pic>
      <p:pic>
        <p:nvPicPr>
          <p:cNvPr id="7" name="Paveikslėlis 6" descr="man-and-worrying-out-of-the-wood-5-638.jpg"/>
          <p:cNvPicPr>
            <a:picLocks noChangeAspect="1"/>
          </p:cNvPicPr>
          <p:nvPr/>
        </p:nvPicPr>
        <p:blipFill>
          <a:blip r:embed="rId5" cstate="print"/>
          <a:stretch>
            <a:fillRect/>
          </a:stretch>
        </p:blipFill>
        <p:spPr>
          <a:xfrm>
            <a:off x="2941811" y="4643446"/>
            <a:ext cx="3046961" cy="1714512"/>
          </a:xfrm>
          <a:prstGeom prst="rect">
            <a:avLst/>
          </a:prstGeom>
        </p:spPr>
      </p:pic>
      <p:pic>
        <p:nvPicPr>
          <p:cNvPr id="8" name="Paveikslėlis 7" descr="man-and-worrying-out-of-the-wood-6-638.jpg"/>
          <p:cNvPicPr>
            <a:picLocks noChangeAspect="1"/>
          </p:cNvPicPr>
          <p:nvPr/>
        </p:nvPicPr>
        <p:blipFill>
          <a:blip r:embed="rId6" cstate="print"/>
          <a:stretch>
            <a:fillRect/>
          </a:stretch>
        </p:blipFill>
        <p:spPr>
          <a:xfrm>
            <a:off x="285720" y="3857628"/>
            <a:ext cx="2924094" cy="1645376"/>
          </a:xfrm>
          <a:prstGeom prst="rect">
            <a:avLst/>
          </a:prstGeom>
        </p:spPr>
      </p:pic>
      <p:pic>
        <p:nvPicPr>
          <p:cNvPr id="9" name="Paveikslėlis 8" descr="man-and-worrying-out-of-the-wood-7-638.jpg"/>
          <p:cNvPicPr>
            <a:picLocks noChangeAspect="1"/>
          </p:cNvPicPr>
          <p:nvPr/>
        </p:nvPicPr>
        <p:blipFill>
          <a:blip r:embed="rId7" cstate="print"/>
          <a:stretch>
            <a:fillRect/>
          </a:stretch>
        </p:blipFill>
        <p:spPr>
          <a:xfrm>
            <a:off x="285720" y="1428736"/>
            <a:ext cx="3002657" cy="1689583"/>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err="1" smtClean="0"/>
              <a:t>P</a:t>
            </a:r>
            <a:r>
              <a:rPr lang="lt-LT" b="1" dirty="0" err="1" smtClean="0"/>
              <a:t>lant</a:t>
            </a:r>
            <a:r>
              <a:rPr lang="lt-LT" b="1" dirty="0" smtClean="0"/>
              <a:t> a </a:t>
            </a:r>
            <a:r>
              <a:rPr lang="lt-LT" b="1" dirty="0" err="1" smtClean="0"/>
              <a:t>tree</a:t>
            </a:r>
            <a:r>
              <a:rPr lang="lt-LT" b="1" dirty="0" smtClean="0"/>
              <a:t> </a:t>
            </a:r>
            <a:r>
              <a:rPr lang="lt-LT" b="1" dirty="0" err="1" smtClean="0"/>
              <a:t>day</a:t>
            </a:r>
            <a:r>
              <a:rPr lang="lt-LT" b="1" dirty="0" smtClean="0"/>
              <a:t> </a:t>
            </a:r>
            <a:r>
              <a:rPr lang="lt-LT" b="1" dirty="0" err="1" smtClean="0"/>
              <a:t>in</a:t>
            </a:r>
            <a:r>
              <a:rPr lang="lt-LT" b="1" dirty="0" smtClean="0"/>
              <a:t> </a:t>
            </a:r>
            <a:r>
              <a:rPr lang="lt-LT" b="1" dirty="0" err="1" smtClean="0"/>
              <a:t>s</a:t>
            </a:r>
            <a:r>
              <a:rPr lang="lt-LT" b="1" dirty="0" err="1" smtClean="0"/>
              <a:t>pring</a:t>
            </a:r>
            <a:r>
              <a:rPr lang="lt-LT" b="1" dirty="0" smtClean="0"/>
              <a:t> </a:t>
            </a:r>
            <a:endParaRPr lang="lt-LT" b="1" dirty="0"/>
          </a:p>
        </p:txBody>
      </p:sp>
      <p:pic>
        <p:nvPicPr>
          <p:cNvPr id="4" name="Turinio vietos rezervavimo ženklas 3" descr="image-0-02-05-9f07497e902a1f41919125d36bc473faac17fcbf107ecb61cff7ddf7fb9927fd-V-300x169.jpg"/>
          <p:cNvPicPr>
            <a:picLocks noGrp="1" noChangeAspect="1"/>
          </p:cNvPicPr>
          <p:nvPr>
            <p:ph sz="quarter" idx="1"/>
          </p:nvPr>
        </p:nvPicPr>
        <p:blipFill>
          <a:blip r:embed="rId2" cstate="print"/>
          <a:stretch>
            <a:fillRect/>
          </a:stretch>
        </p:blipFill>
        <p:spPr>
          <a:xfrm>
            <a:off x="5000628" y="1643050"/>
            <a:ext cx="3550764" cy="2000264"/>
          </a:xfrm>
        </p:spPr>
      </p:pic>
      <p:pic>
        <p:nvPicPr>
          <p:cNvPr id="5" name="Paveikslėlis 4" descr="image-0-02-05-4846231b8dd8acd89124bc8ff85105a05e9a59d959a9e7506b719e8ae60301d4-V-300x169.jpg"/>
          <p:cNvPicPr>
            <a:picLocks noChangeAspect="1"/>
          </p:cNvPicPr>
          <p:nvPr/>
        </p:nvPicPr>
        <p:blipFill>
          <a:blip r:embed="rId3" cstate="print"/>
          <a:stretch>
            <a:fillRect/>
          </a:stretch>
        </p:blipFill>
        <p:spPr>
          <a:xfrm>
            <a:off x="428596" y="4143380"/>
            <a:ext cx="3682650" cy="2074560"/>
          </a:xfrm>
          <a:prstGeom prst="rect">
            <a:avLst/>
          </a:prstGeom>
        </p:spPr>
      </p:pic>
      <p:pic>
        <p:nvPicPr>
          <p:cNvPr id="6" name="Paveikslėlis 5" descr="image-0-02-05-c7e99cfc2ecbad0258633fe1b17c16c360443c3d72278b4672ff498c2a4ddf4b-V-300x169.jpg"/>
          <p:cNvPicPr>
            <a:picLocks noChangeAspect="1"/>
          </p:cNvPicPr>
          <p:nvPr/>
        </p:nvPicPr>
        <p:blipFill>
          <a:blip r:embed="rId4" cstate="print"/>
          <a:stretch>
            <a:fillRect/>
          </a:stretch>
        </p:blipFill>
        <p:spPr>
          <a:xfrm>
            <a:off x="5016691" y="4143380"/>
            <a:ext cx="3550764" cy="2000264"/>
          </a:xfrm>
          <a:prstGeom prst="rect">
            <a:avLst/>
          </a:prstGeom>
        </p:spPr>
      </p:pic>
      <p:pic>
        <p:nvPicPr>
          <p:cNvPr id="7" name="Paveikslėlis 6" descr="image-0-02-05-e0e299f8763e1e20e881de270fa0884505d6abaf65787f4e2436c87acbfc5541-V-300x169.jpg"/>
          <p:cNvPicPr>
            <a:picLocks noChangeAspect="1"/>
          </p:cNvPicPr>
          <p:nvPr/>
        </p:nvPicPr>
        <p:blipFill>
          <a:blip r:embed="rId5" cstate="print"/>
          <a:stretch>
            <a:fillRect/>
          </a:stretch>
        </p:blipFill>
        <p:spPr>
          <a:xfrm>
            <a:off x="428596" y="1643050"/>
            <a:ext cx="3677578" cy="2071702"/>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err="1" smtClean="0"/>
              <a:t>The</a:t>
            </a:r>
            <a:r>
              <a:rPr lang="lt-LT" b="1" dirty="0" smtClean="0"/>
              <a:t> </a:t>
            </a:r>
            <a:r>
              <a:rPr lang="lt-LT" b="1" dirty="0" err="1" smtClean="0"/>
              <a:t>International</a:t>
            </a:r>
            <a:r>
              <a:rPr lang="lt-LT" b="1" dirty="0" smtClean="0"/>
              <a:t> </a:t>
            </a:r>
            <a:r>
              <a:rPr lang="lt-LT" b="1" dirty="0" err="1" smtClean="0"/>
              <a:t>Day</a:t>
            </a:r>
            <a:r>
              <a:rPr lang="lt-LT" b="1" dirty="0" smtClean="0"/>
              <a:t> “</a:t>
            </a:r>
            <a:r>
              <a:rPr lang="lt-LT" b="1" dirty="0" err="1" smtClean="0"/>
              <a:t>Let’s</a:t>
            </a:r>
            <a:r>
              <a:rPr lang="lt-LT" b="1" dirty="0" smtClean="0"/>
              <a:t> </a:t>
            </a:r>
            <a:r>
              <a:rPr lang="lt-LT" b="1" dirty="0" err="1" smtClean="0"/>
              <a:t>Do</a:t>
            </a:r>
            <a:r>
              <a:rPr lang="lt-LT" b="1" dirty="0" smtClean="0"/>
              <a:t> It!”</a:t>
            </a:r>
            <a:endParaRPr lang="lt-LT" b="1" dirty="0"/>
          </a:p>
        </p:txBody>
      </p:sp>
      <p:pic>
        <p:nvPicPr>
          <p:cNvPr id="5" name="Turinio vietos rezervavimo ženklas 4" descr="20170421_134525-300x169.jpg"/>
          <p:cNvPicPr>
            <a:picLocks noGrp="1" noChangeAspect="1"/>
          </p:cNvPicPr>
          <p:nvPr>
            <p:ph sz="quarter" idx="1"/>
          </p:nvPr>
        </p:nvPicPr>
        <p:blipFill>
          <a:blip r:embed="rId2" cstate="print"/>
          <a:stretch>
            <a:fillRect/>
          </a:stretch>
        </p:blipFill>
        <p:spPr>
          <a:xfrm>
            <a:off x="285719" y="1500174"/>
            <a:ext cx="4818895" cy="2714644"/>
          </a:xfrm>
        </p:spPr>
      </p:pic>
      <p:pic>
        <p:nvPicPr>
          <p:cNvPr id="4" name="Paveikslėlis 3" descr="13072172_1155875744446677_1114962066_o-300x169.jpg"/>
          <p:cNvPicPr>
            <a:picLocks noChangeAspect="1"/>
          </p:cNvPicPr>
          <p:nvPr/>
        </p:nvPicPr>
        <p:blipFill>
          <a:blip r:embed="rId3" cstate="print"/>
          <a:stretch>
            <a:fillRect/>
          </a:stretch>
        </p:blipFill>
        <p:spPr>
          <a:xfrm>
            <a:off x="4286248" y="3643314"/>
            <a:ext cx="4565268" cy="2571767"/>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01752" y="228600"/>
            <a:ext cx="8534400" cy="914384"/>
          </a:xfrm>
        </p:spPr>
        <p:txBody>
          <a:bodyPr>
            <a:normAutofit fontScale="90000"/>
          </a:bodyPr>
          <a:lstStyle/>
          <a:p>
            <a:r>
              <a:rPr lang="lt-LT" b="1" dirty="0" err="1" smtClean="0"/>
              <a:t>Exhibition</a:t>
            </a:r>
            <a:r>
              <a:rPr lang="lt-LT" b="1" dirty="0" smtClean="0"/>
              <a:t> </a:t>
            </a:r>
            <a:r>
              <a:rPr lang="lt-LT" b="1" dirty="0" err="1" smtClean="0"/>
              <a:t>about</a:t>
            </a:r>
            <a:r>
              <a:rPr lang="lt-LT" b="1" dirty="0" smtClean="0"/>
              <a:t> </a:t>
            </a:r>
            <a:r>
              <a:rPr lang="lt-LT" b="1" dirty="0" err="1" smtClean="0"/>
              <a:t>professions</a:t>
            </a:r>
            <a:r>
              <a:rPr lang="lt-LT" b="1" dirty="0" smtClean="0"/>
              <a:t> </a:t>
            </a:r>
            <a:br>
              <a:rPr lang="lt-LT" b="1" dirty="0" smtClean="0"/>
            </a:br>
            <a:r>
              <a:rPr lang="lt-LT" b="1" dirty="0" err="1" smtClean="0"/>
              <a:t>in</a:t>
            </a:r>
            <a:r>
              <a:rPr lang="lt-LT" b="1" dirty="0" smtClean="0"/>
              <a:t> </a:t>
            </a:r>
            <a:r>
              <a:rPr lang="lt-LT" b="1" dirty="0" err="1" smtClean="0"/>
              <a:t>foreign</a:t>
            </a:r>
            <a:r>
              <a:rPr lang="lt-LT" b="1" dirty="0" smtClean="0"/>
              <a:t> </a:t>
            </a:r>
            <a:r>
              <a:rPr lang="lt-LT" b="1" dirty="0" err="1" smtClean="0"/>
              <a:t>laguages</a:t>
            </a:r>
            <a:endParaRPr lang="lt-LT" b="1" dirty="0"/>
          </a:p>
        </p:txBody>
      </p:sp>
      <p:pic>
        <p:nvPicPr>
          <p:cNvPr id="4" name="Turinio vietos rezervavimo ženklas 3" descr="20170420_114038-300x169.jpg"/>
          <p:cNvPicPr>
            <a:picLocks noGrp="1" noChangeAspect="1"/>
          </p:cNvPicPr>
          <p:nvPr>
            <p:ph sz="quarter" idx="1"/>
          </p:nvPr>
        </p:nvPicPr>
        <p:blipFill>
          <a:blip r:embed="rId2" cstate="print"/>
          <a:stretch>
            <a:fillRect/>
          </a:stretch>
        </p:blipFill>
        <p:spPr>
          <a:xfrm>
            <a:off x="357158" y="1928802"/>
            <a:ext cx="4311643" cy="2428892"/>
          </a:xfrm>
        </p:spPr>
      </p:pic>
      <p:pic>
        <p:nvPicPr>
          <p:cNvPr id="5" name="Paveikslėlis 4" descr="20170420_114047-300x169.jpg"/>
          <p:cNvPicPr>
            <a:picLocks noChangeAspect="1"/>
          </p:cNvPicPr>
          <p:nvPr/>
        </p:nvPicPr>
        <p:blipFill>
          <a:blip r:embed="rId3" cstate="print"/>
          <a:stretch>
            <a:fillRect/>
          </a:stretch>
        </p:blipFill>
        <p:spPr>
          <a:xfrm>
            <a:off x="4357686" y="3357562"/>
            <a:ext cx="4317252" cy="2432052"/>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01752" y="228600"/>
            <a:ext cx="8534400" cy="985822"/>
          </a:xfrm>
        </p:spPr>
        <p:txBody>
          <a:bodyPr>
            <a:normAutofit fontScale="90000"/>
          </a:bodyPr>
          <a:lstStyle/>
          <a:p>
            <a:r>
              <a:rPr lang="lt-LT" b="1" dirty="0" err="1" smtClean="0"/>
              <a:t>Lessons</a:t>
            </a:r>
            <a:r>
              <a:rPr lang="lt-LT" b="1" dirty="0" smtClean="0"/>
              <a:t> </a:t>
            </a:r>
            <a:r>
              <a:rPr lang="lt-LT" b="1" dirty="0" err="1" smtClean="0"/>
              <a:t>about</a:t>
            </a:r>
            <a:r>
              <a:rPr lang="lt-LT" b="1" dirty="0" smtClean="0"/>
              <a:t> </a:t>
            </a:r>
            <a:r>
              <a:rPr lang="lt-LT" b="1" dirty="0" err="1" smtClean="0"/>
              <a:t>trees</a:t>
            </a:r>
            <a:r>
              <a:rPr lang="lt-LT" b="1" dirty="0" smtClean="0"/>
              <a:t> </a:t>
            </a:r>
            <a:r>
              <a:rPr lang="lt-LT" b="1" dirty="0" err="1" smtClean="0"/>
              <a:t>and</a:t>
            </a:r>
            <a:r>
              <a:rPr lang="lt-LT" b="1" dirty="0" smtClean="0"/>
              <a:t/>
            </a:r>
            <a:br>
              <a:rPr lang="lt-LT" b="1" dirty="0" smtClean="0"/>
            </a:br>
            <a:r>
              <a:rPr lang="lt-LT" b="1" dirty="0" err="1" smtClean="0"/>
              <a:t>animals</a:t>
            </a:r>
            <a:r>
              <a:rPr lang="lt-LT" b="1" dirty="0" smtClean="0"/>
              <a:t> </a:t>
            </a:r>
            <a:r>
              <a:rPr lang="lt-LT" b="1" dirty="0" err="1" smtClean="0"/>
              <a:t>from</a:t>
            </a:r>
            <a:r>
              <a:rPr lang="lt-LT" b="1" dirty="0" smtClean="0"/>
              <a:t> </a:t>
            </a:r>
            <a:r>
              <a:rPr lang="lt-LT" b="1" dirty="0" err="1" smtClean="0"/>
              <a:t>Lithuanian</a:t>
            </a:r>
            <a:r>
              <a:rPr lang="lt-LT" b="1" dirty="0" smtClean="0"/>
              <a:t> </a:t>
            </a:r>
            <a:r>
              <a:rPr lang="lt-LT" b="1" dirty="0" err="1" smtClean="0"/>
              <a:t>forest</a:t>
            </a:r>
            <a:endParaRPr lang="lt-LT" b="1" dirty="0"/>
          </a:p>
        </p:txBody>
      </p:sp>
      <p:pic>
        <p:nvPicPr>
          <p:cNvPr id="4" name="Turinio vietos rezervavimo ženklas 3" descr="DSC_0547.JPG"/>
          <p:cNvPicPr>
            <a:picLocks noGrp="1" noChangeAspect="1"/>
          </p:cNvPicPr>
          <p:nvPr>
            <p:ph sz="quarter" idx="1"/>
          </p:nvPr>
        </p:nvPicPr>
        <p:blipFill>
          <a:blip r:embed="rId2" cstate="print"/>
          <a:stretch>
            <a:fillRect/>
          </a:stretch>
        </p:blipFill>
        <p:spPr>
          <a:xfrm rot="10800000">
            <a:off x="357158" y="5000636"/>
            <a:ext cx="2370157" cy="1333214"/>
          </a:xfrm>
        </p:spPr>
      </p:pic>
      <p:pic>
        <p:nvPicPr>
          <p:cNvPr id="5" name="Paveikslėlis 4" descr="DSC_0553.JPG"/>
          <p:cNvPicPr>
            <a:picLocks noChangeAspect="1"/>
          </p:cNvPicPr>
          <p:nvPr/>
        </p:nvPicPr>
        <p:blipFill>
          <a:blip r:embed="rId3" cstate="print"/>
          <a:stretch>
            <a:fillRect/>
          </a:stretch>
        </p:blipFill>
        <p:spPr>
          <a:xfrm rot="10800000">
            <a:off x="285720" y="1500174"/>
            <a:ext cx="2344956" cy="1319038"/>
          </a:xfrm>
          <a:prstGeom prst="rect">
            <a:avLst/>
          </a:prstGeom>
        </p:spPr>
      </p:pic>
      <p:pic>
        <p:nvPicPr>
          <p:cNvPr id="6" name="Paveikslėlis 5" descr="DSC_0565.JPG"/>
          <p:cNvPicPr>
            <a:picLocks noChangeAspect="1"/>
          </p:cNvPicPr>
          <p:nvPr/>
        </p:nvPicPr>
        <p:blipFill>
          <a:blip r:embed="rId4" cstate="print"/>
          <a:stretch>
            <a:fillRect/>
          </a:stretch>
        </p:blipFill>
        <p:spPr>
          <a:xfrm rot="5400000">
            <a:off x="5202049" y="4513463"/>
            <a:ext cx="2344956" cy="1319038"/>
          </a:xfrm>
          <a:prstGeom prst="rect">
            <a:avLst/>
          </a:prstGeom>
        </p:spPr>
      </p:pic>
      <p:pic>
        <p:nvPicPr>
          <p:cNvPr id="7" name="Paveikslėlis 6" descr="IMG_20170509_093206.JPG"/>
          <p:cNvPicPr>
            <a:picLocks noChangeAspect="1"/>
          </p:cNvPicPr>
          <p:nvPr/>
        </p:nvPicPr>
        <p:blipFill>
          <a:blip r:embed="rId5" cstate="print"/>
          <a:stretch>
            <a:fillRect/>
          </a:stretch>
        </p:blipFill>
        <p:spPr>
          <a:xfrm>
            <a:off x="3071802" y="4929198"/>
            <a:ext cx="1971785" cy="1488986"/>
          </a:xfrm>
          <a:prstGeom prst="rect">
            <a:avLst/>
          </a:prstGeom>
        </p:spPr>
      </p:pic>
      <p:pic>
        <p:nvPicPr>
          <p:cNvPr id="8" name="Paveikslėlis 7" descr="IMG_20170509_093247.JPG"/>
          <p:cNvPicPr>
            <a:picLocks noChangeAspect="1"/>
          </p:cNvPicPr>
          <p:nvPr/>
        </p:nvPicPr>
        <p:blipFill>
          <a:blip r:embed="rId6" cstate="print"/>
          <a:stretch>
            <a:fillRect/>
          </a:stretch>
        </p:blipFill>
        <p:spPr>
          <a:xfrm>
            <a:off x="571472" y="2928934"/>
            <a:ext cx="1758717" cy="1758717"/>
          </a:xfrm>
          <a:prstGeom prst="rect">
            <a:avLst/>
          </a:prstGeom>
        </p:spPr>
      </p:pic>
      <p:pic>
        <p:nvPicPr>
          <p:cNvPr id="9" name="Paveikslėlis 8" descr="IMG_20170509_171655.JPG"/>
          <p:cNvPicPr>
            <a:picLocks noChangeAspect="1"/>
          </p:cNvPicPr>
          <p:nvPr/>
        </p:nvPicPr>
        <p:blipFill>
          <a:blip r:embed="rId7" cstate="print"/>
          <a:stretch>
            <a:fillRect/>
          </a:stretch>
        </p:blipFill>
        <p:spPr>
          <a:xfrm>
            <a:off x="7143768" y="4071942"/>
            <a:ext cx="1714512" cy="2286015"/>
          </a:xfrm>
          <a:prstGeom prst="rect">
            <a:avLst/>
          </a:prstGeom>
        </p:spPr>
      </p:pic>
      <p:sp>
        <p:nvSpPr>
          <p:cNvPr id="10" name="TextBox 9"/>
          <p:cNvSpPr txBox="1"/>
          <p:nvPr/>
        </p:nvSpPr>
        <p:spPr>
          <a:xfrm>
            <a:off x="2928926" y="1643050"/>
            <a:ext cx="5572164" cy="1477328"/>
          </a:xfrm>
          <a:prstGeom prst="rect">
            <a:avLst/>
          </a:prstGeom>
          <a:noFill/>
        </p:spPr>
        <p:txBody>
          <a:bodyPr wrap="square" rtlCol="0">
            <a:spAutoFit/>
          </a:bodyPr>
          <a:lstStyle/>
          <a:p>
            <a:r>
              <a:rPr lang="lt-LT" dirty="0" err="1" smtClean="0">
                <a:solidFill>
                  <a:schemeClr val="tx2">
                    <a:lumMod val="75000"/>
                  </a:schemeClr>
                </a:solidFill>
              </a:rPr>
              <a:t>During</a:t>
            </a:r>
            <a:r>
              <a:rPr lang="lt-LT" dirty="0" smtClean="0">
                <a:solidFill>
                  <a:schemeClr val="tx2">
                    <a:lumMod val="75000"/>
                  </a:schemeClr>
                </a:solidFill>
              </a:rPr>
              <a:t> </a:t>
            </a:r>
            <a:r>
              <a:rPr lang="lt-LT" dirty="0" err="1" smtClean="0">
                <a:solidFill>
                  <a:schemeClr val="tx2">
                    <a:lumMod val="75000"/>
                  </a:schemeClr>
                </a:solidFill>
              </a:rPr>
              <a:t>English</a:t>
            </a:r>
            <a:r>
              <a:rPr lang="lt-LT" dirty="0" smtClean="0">
                <a:solidFill>
                  <a:schemeClr val="tx2">
                    <a:lumMod val="75000"/>
                  </a:schemeClr>
                </a:solidFill>
              </a:rPr>
              <a:t> </a:t>
            </a:r>
            <a:r>
              <a:rPr lang="lt-LT" dirty="0" err="1" smtClean="0">
                <a:solidFill>
                  <a:schemeClr val="tx2">
                    <a:lumMod val="75000"/>
                  </a:schemeClr>
                </a:solidFill>
              </a:rPr>
              <a:t>lessons</a:t>
            </a:r>
            <a:r>
              <a:rPr lang="lt-LT" dirty="0" smtClean="0">
                <a:solidFill>
                  <a:schemeClr val="tx2">
                    <a:lumMod val="75000"/>
                  </a:schemeClr>
                </a:solidFill>
              </a:rPr>
              <a:t> </a:t>
            </a:r>
            <a:r>
              <a:rPr lang="lt-LT" dirty="0" err="1" smtClean="0">
                <a:solidFill>
                  <a:schemeClr val="tx2">
                    <a:lumMod val="75000"/>
                  </a:schemeClr>
                </a:solidFill>
              </a:rPr>
              <a:t>we</a:t>
            </a:r>
            <a:r>
              <a:rPr lang="lt-LT" dirty="0" smtClean="0">
                <a:solidFill>
                  <a:schemeClr val="tx2">
                    <a:lumMod val="75000"/>
                  </a:schemeClr>
                </a:solidFill>
              </a:rPr>
              <a:t> </a:t>
            </a:r>
            <a:r>
              <a:rPr lang="lt-LT" dirty="0" err="1" smtClean="0">
                <a:solidFill>
                  <a:schemeClr val="tx2">
                    <a:lumMod val="75000"/>
                  </a:schemeClr>
                </a:solidFill>
              </a:rPr>
              <a:t>read</a:t>
            </a:r>
            <a:r>
              <a:rPr lang="lt-LT" dirty="0" smtClean="0">
                <a:solidFill>
                  <a:schemeClr val="tx2">
                    <a:lumMod val="75000"/>
                  </a:schemeClr>
                </a:solidFill>
              </a:rPr>
              <a:t> </a:t>
            </a:r>
            <a:r>
              <a:rPr lang="lt-LT" dirty="0" err="1" smtClean="0">
                <a:solidFill>
                  <a:schemeClr val="tx2">
                    <a:lumMod val="75000"/>
                  </a:schemeClr>
                </a:solidFill>
              </a:rPr>
              <a:t>stories</a:t>
            </a:r>
            <a:r>
              <a:rPr lang="lt-LT" dirty="0" smtClean="0">
                <a:solidFill>
                  <a:schemeClr val="tx2">
                    <a:lumMod val="75000"/>
                  </a:schemeClr>
                </a:solidFill>
              </a:rPr>
              <a:t> </a:t>
            </a:r>
            <a:r>
              <a:rPr lang="lt-LT" dirty="0" err="1" smtClean="0">
                <a:solidFill>
                  <a:schemeClr val="tx2">
                    <a:lumMod val="75000"/>
                  </a:schemeClr>
                </a:solidFill>
              </a:rPr>
              <a:t>about</a:t>
            </a:r>
            <a:r>
              <a:rPr lang="lt-LT" dirty="0" smtClean="0">
                <a:solidFill>
                  <a:schemeClr val="tx2">
                    <a:lumMod val="75000"/>
                  </a:schemeClr>
                </a:solidFill>
              </a:rPr>
              <a:t> </a:t>
            </a:r>
            <a:r>
              <a:rPr lang="lt-LT" dirty="0" err="1" smtClean="0">
                <a:solidFill>
                  <a:schemeClr val="tx2">
                    <a:lumMod val="75000"/>
                  </a:schemeClr>
                </a:solidFill>
              </a:rPr>
              <a:t>trees</a:t>
            </a:r>
            <a:r>
              <a:rPr lang="lt-LT" dirty="0" smtClean="0">
                <a:solidFill>
                  <a:schemeClr val="tx2">
                    <a:lumMod val="75000"/>
                  </a:schemeClr>
                </a:solidFill>
              </a:rPr>
              <a:t>, </a:t>
            </a:r>
            <a:r>
              <a:rPr lang="lt-LT" dirty="0" err="1" smtClean="0">
                <a:solidFill>
                  <a:schemeClr val="tx2">
                    <a:lumMod val="75000"/>
                  </a:schemeClr>
                </a:solidFill>
              </a:rPr>
              <a:t>solved</a:t>
            </a:r>
            <a:r>
              <a:rPr lang="lt-LT" dirty="0" smtClean="0">
                <a:solidFill>
                  <a:schemeClr val="tx2">
                    <a:lumMod val="75000"/>
                  </a:schemeClr>
                </a:solidFill>
              </a:rPr>
              <a:t> </a:t>
            </a:r>
            <a:r>
              <a:rPr lang="lt-LT" dirty="0" err="1" smtClean="0">
                <a:solidFill>
                  <a:schemeClr val="tx2">
                    <a:lumMod val="75000"/>
                  </a:schemeClr>
                </a:solidFill>
              </a:rPr>
              <a:t>crosswords</a:t>
            </a:r>
            <a:r>
              <a:rPr lang="lt-LT" dirty="0" smtClean="0">
                <a:solidFill>
                  <a:schemeClr val="tx2">
                    <a:lumMod val="75000"/>
                  </a:schemeClr>
                </a:solidFill>
              </a:rPr>
              <a:t> “</a:t>
            </a:r>
            <a:r>
              <a:rPr lang="lt-LT" dirty="0" err="1" smtClean="0">
                <a:solidFill>
                  <a:schemeClr val="tx2">
                    <a:lumMod val="75000"/>
                  </a:schemeClr>
                </a:solidFill>
              </a:rPr>
              <a:t>Animals</a:t>
            </a:r>
            <a:r>
              <a:rPr lang="lt-LT" dirty="0" smtClean="0">
                <a:solidFill>
                  <a:schemeClr val="tx2">
                    <a:lumMod val="75000"/>
                  </a:schemeClr>
                </a:solidFill>
              </a:rPr>
              <a:t> </a:t>
            </a:r>
            <a:r>
              <a:rPr lang="lt-LT" dirty="0" err="1" smtClean="0">
                <a:solidFill>
                  <a:schemeClr val="tx2">
                    <a:lumMod val="75000"/>
                  </a:schemeClr>
                </a:solidFill>
              </a:rPr>
              <a:t>From</a:t>
            </a:r>
            <a:r>
              <a:rPr lang="lt-LT" dirty="0" smtClean="0">
                <a:solidFill>
                  <a:schemeClr val="tx2">
                    <a:lumMod val="75000"/>
                  </a:schemeClr>
                </a:solidFill>
              </a:rPr>
              <a:t> </a:t>
            </a:r>
            <a:r>
              <a:rPr lang="lt-LT" dirty="0" err="1" smtClean="0">
                <a:solidFill>
                  <a:schemeClr val="tx2">
                    <a:lumMod val="75000"/>
                  </a:schemeClr>
                </a:solidFill>
              </a:rPr>
              <a:t>Our</a:t>
            </a:r>
            <a:r>
              <a:rPr lang="lt-LT" dirty="0" smtClean="0">
                <a:solidFill>
                  <a:schemeClr val="tx2">
                    <a:lumMod val="75000"/>
                  </a:schemeClr>
                </a:solidFill>
              </a:rPr>
              <a:t> </a:t>
            </a:r>
            <a:r>
              <a:rPr lang="lt-LT" dirty="0" err="1" smtClean="0">
                <a:solidFill>
                  <a:schemeClr val="tx2">
                    <a:lumMod val="75000"/>
                  </a:schemeClr>
                </a:solidFill>
              </a:rPr>
              <a:t>Forest</a:t>
            </a:r>
            <a:r>
              <a:rPr lang="lt-LT" dirty="0" smtClean="0">
                <a:solidFill>
                  <a:schemeClr val="tx2">
                    <a:lumMod val="75000"/>
                  </a:schemeClr>
                </a:solidFill>
              </a:rPr>
              <a:t>”, </a:t>
            </a:r>
            <a:r>
              <a:rPr lang="lt-LT" dirty="0" err="1" smtClean="0">
                <a:solidFill>
                  <a:schemeClr val="tx2">
                    <a:lumMod val="75000"/>
                  </a:schemeClr>
                </a:solidFill>
              </a:rPr>
              <a:t>read</a:t>
            </a:r>
            <a:r>
              <a:rPr lang="lt-LT" dirty="0" smtClean="0">
                <a:solidFill>
                  <a:schemeClr val="tx2">
                    <a:lumMod val="75000"/>
                  </a:schemeClr>
                </a:solidFill>
              </a:rPr>
              <a:t> </a:t>
            </a:r>
            <a:r>
              <a:rPr lang="lt-LT" dirty="0" err="1" smtClean="0">
                <a:solidFill>
                  <a:schemeClr val="tx2">
                    <a:lumMod val="75000"/>
                  </a:schemeClr>
                </a:solidFill>
              </a:rPr>
              <a:t>about</a:t>
            </a:r>
            <a:r>
              <a:rPr lang="lt-LT" dirty="0" smtClean="0">
                <a:solidFill>
                  <a:schemeClr val="tx2">
                    <a:lumMod val="75000"/>
                  </a:schemeClr>
                </a:solidFill>
              </a:rPr>
              <a:t> WWF, </a:t>
            </a:r>
            <a:r>
              <a:rPr lang="lt-LT" dirty="0" err="1" smtClean="0">
                <a:solidFill>
                  <a:schemeClr val="tx2">
                    <a:lumMod val="75000"/>
                  </a:schemeClr>
                </a:solidFill>
              </a:rPr>
              <a:t>created</a:t>
            </a:r>
            <a:r>
              <a:rPr lang="lt-LT" dirty="0" smtClean="0">
                <a:solidFill>
                  <a:schemeClr val="tx2">
                    <a:lumMod val="75000"/>
                  </a:schemeClr>
                </a:solidFill>
              </a:rPr>
              <a:t> </a:t>
            </a:r>
            <a:r>
              <a:rPr lang="lt-LT" dirty="0" err="1" smtClean="0">
                <a:solidFill>
                  <a:schemeClr val="tx2">
                    <a:lumMod val="75000"/>
                  </a:schemeClr>
                </a:solidFill>
              </a:rPr>
              <a:t>stories</a:t>
            </a:r>
            <a:r>
              <a:rPr lang="lt-LT" dirty="0" smtClean="0">
                <a:solidFill>
                  <a:schemeClr val="tx2">
                    <a:lumMod val="75000"/>
                  </a:schemeClr>
                </a:solidFill>
              </a:rPr>
              <a:t> </a:t>
            </a:r>
            <a:r>
              <a:rPr lang="lt-LT" dirty="0" err="1" smtClean="0">
                <a:solidFill>
                  <a:schemeClr val="tx2">
                    <a:lumMod val="75000"/>
                  </a:schemeClr>
                </a:solidFill>
              </a:rPr>
              <a:t>about</a:t>
            </a:r>
            <a:r>
              <a:rPr lang="lt-LT" dirty="0" smtClean="0">
                <a:solidFill>
                  <a:schemeClr val="tx2">
                    <a:lumMod val="75000"/>
                  </a:schemeClr>
                </a:solidFill>
              </a:rPr>
              <a:t> </a:t>
            </a:r>
            <a:r>
              <a:rPr lang="lt-LT" dirty="0" err="1" smtClean="0">
                <a:solidFill>
                  <a:schemeClr val="tx2">
                    <a:lumMod val="75000"/>
                  </a:schemeClr>
                </a:solidFill>
              </a:rPr>
              <a:t>adventures</a:t>
            </a:r>
            <a:r>
              <a:rPr lang="lt-LT" dirty="0" smtClean="0">
                <a:solidFill>
                  <a:schemeClr val="tx2">
                    <a:lumMod val="75000"/>
                  </a:schemeClr>
                </a:solidFill>
              </a:rPr>
              <a:t> </a:t>
            </a:r>
            <a:r>
              <a:rPr lang="lt-LT" dirty="0" err="1" smtClean="0">
                <a:solidFill>
                  <a:schemeClr val="tx2">
                    <a:lumMod val="75000"/>
                  </a:schemeClr>
                </a:solidFill>
              </a:rPr>
              <a:t>in</a:t>
            </a:r>
            <a:r>
              <a:rPr lang="lt-LT" dirty="0" smtClean="0">
                <a:solidFill>
                  <a:schemeClr val="tx2">
                    <a:lumMod val="75000"/>
                  </a:schemeClr>
                </a:solidFill>
              </a:rPr>
              <a:t> a </a:t>
            </a:r>
            <a:r>
              <a:rPr lang="lt-LT" dirty="0" err="1" smtClean="0">
                <a:solidFill>
                  <a:schemeClr val="tx2">
                    <a:lumMod val="75000"/>
                  </a:schemeClr>
                </a:solidFill>
              </a:rPr>
              <a:t>forest</a:t>
            </a:r>
            <a:r>
              <a:rPr lang="lt-LT" dirty="0" smtClean="0">
                <a:solidFill>
                  <a:schemeClr val="tx2">
                    <a:lumMod val="75000"/>
                  </a:schemeClr>
                </a:solidFill>
              </a:rPr>
              <a:t>, </a:t>
            </a:r>
            <a:r>
              <a:rPr lang="lt-LT" dirty="0" err="1" smtClean="0">
                <a:solidFill>
                  <a:schemeClr val="tx2">
                    <a:lumMod val="75000"/>
                  </a:schemeClr>
                </a:solidFill>
              </a:rPr>
              <a:t>learnt</a:t>
            </a:r>
            <a:r>
              <a:rPr lang="lt-LT" dirty="0" smtClean="0">
                <a:solidFill>
                  <a:schemeClr val="tx2">
                    <a:lumMod val="75000"/>
                  </a:schemeClr>
                </a:solidFill>
              </a:rPr>
              <a:t> </a:t>
            </a:r>
            <a:r>
              <a:rPr lang="lt-LT" dirty="0" err="1" smtClean="0">
                <a:solidFill>
                  <a:schemeClr val="tx2">
                    <a:lumMod val="75000"/>
                  </a:schemeClr>
                </a:solidFill>
              </a:rPr>
              <a:t>some</a:t>
            </a:r>
            <a:r>
              <a:rPr lang="lt-LT" dirty="0" smtClean="0">
                <a:solidFill>
                  <a:schemeClr val="tx2">
                    <a:lumMod val="75000"/>
                  </a:schemeClr>
                </a:solidFill>
              </a:rPr>
              <a:t> </a:t>
            </a:r>
            <a:r>
              <a:rPr lang="lt-LT" dirty="0" err="1" smtClean="0">
                <a:solidFill>
                  <a:schemeClr val="tx2">
                    <a:lumMod val="75000"/>
                  </a:schemeClr>
                </a:solidFill>
              </a:rPr>
              <a:t>new</a:t>
            </a:r>
            <a:r>
              <a:rPr lang="lt-LT" dirty="0" smtClean="0">
                <a:solidFill>
                  <a:schemeClr val="tx2">
                    <a:lumMod val="75000"/>
                  </a:schemeClr>
                </a:solidFill>
              </a:rPr>
              <a:t> </a:t>
            </a:r>
            <a:r>
              <a:rPr lang="lt-LT" dirty="0" err="1" smtClean="0">
                <a:solidFill>
                  <a:schemeClr val="tx2">
                    <a:lumMod val="75000"/>
                  </a:schemeClr>
                </a:solidFill>
              </a:rPr>
              <a:t>names</a:t>
            </a:r>
            <a:r>
              <a:rPr lang="lt-LT" dirty="0" smtClean="0">
                <a:solidFill>
                  <a:schemeClr val="tx2">
                    <a:lumMod val="75000"/>
                  </a:schemeClr>
                </a:solidFill>
              </a:rPr>
              <a:t> </a:t>
            </a:r>
            <a:r>
              <a:rPr lang="lt-LT" dirty="0" err="1" smtClean="0">
                <a:solidFill>
                  <a:schemeClr val="tx2">
                    <a:lumMod val="75000"/>
                  </a:schemeClr>
                </a:solidFill>
              </a:rPr>
              <a:t>of</a:t>
            </a:r>
            <a:r>
              <a:rPr lang="lt-LT" dirty="0" smtClean="0">
                <a:solidFill>
                  <a:schemeClr val="tx2">
                    <a:lumMod val="75000"/>
                  </a:schemeClr>
                </a:solidFill>
              </a:rPr>
              <a:t> </a:t>
            </a:r>
            <a:r>
              <a:rPr lang="lt-LT" dirty="0" err="1" smtClean="0">
                <a:solidFill>
                  <a:schemeClr val="tx2">
                    <a:lumMod val="75000"/>
                  </a:schemeClr>
                </a:solidFill>
              </a:rPr>
              <a:t>animals</a:t>
            </a:r>
            <a:r>
              <a:rPr lang="lt-LT" dirty="0" smtClean="0">
                <a:solidFill>
                  <a:schemeClr val="tx2">
                    <a:lumMod val="75000"/>
                  </a:schemeClr>
                </a:solidFill>
              </a:rPr>
              <a:t> </a:t>
            </a:r>
            <a:r>
              <a:rPr lang="lt-LT" dirty="0" err="1" smtClean="0">
                <a:solidFill>
                  <a:schemeClr val="tx2">
                    <a:lumMod val="75000"/>
                  </a:schemeClr>
                </a:solidFill>
              </a:rPr>
              <a:t>and</a:t>
            </a:r>
            <a:r>
              <a:rPr lang="lt-LT" dirty="0" smtClean="0">
                <a:solidFill>
                  <a:schemeClr val="tx2">
                    <a:lumMod val="75000"/>
                  </a:schemeClr>
                </a:solidFill>
              </a:rPr>
              <a:t> </a:t>
            </a:r>
            <a:r>
              <a:rPr lang="lt-LT" dirty="0" err="1" smtClean="0">
                <a:solidFill>
                  <a:schemeClr val="tx2">
                    <a:lumMod val="75000"/>
                  </a:schemeClr>
                </a:solidFill>
              </a:rPr>
              <a:t>tried</a:t>
            </a:r>
            <a:r>
              <a:rPr lang="lt-LT" dirty="0" smtClean="0">
                <a:solidFill>
                  <a:schemeClr val="tx2">
                    <a:lumMod val="75000"/>
                  </a:schemeClr>
                </a:solidFill>
              </a:rPr>
              <a:t> to </a:t>
            </a:r>
            <a:r>
              <a:rPr lang="lt-LT" dirty="0" err="1" smtClean="0">
                <a:solidFill>
                  <a:schemeClr val="tx2">
                    <a:lumMod val="75000"/>
                  </a:schemeClr>
                </a:solidFill>
              </a:rPr>
              <a:t>guess</a:t>
            </a:r>
            <a:r>
              <a:rPr lang="lt-LT" dirty="0" smtClean="0">
                <a:solidFill>
                  <a:schemeClr val="tx2">
                    <a:lumMod val="75000"/>
                  </a:schemeClr>
                </a:solidFill>
              </a:rPr>
              <a:t> </a:t>
            </a:r>
            <a:r>
              <a:rPr lang="lt-LT" dirty="0" err="1" smtClean="0">
                <a:solidFill>
                  <a:schemeClr val="tx2">
                    <a:lumMod val="75000"/>
                  </a:schemeClr>
                </a:solidFill>
              </a:rPr>
              <a:t>the</a:t>
            </a:r>
            <a:r>
              <a:rPr lang="lt-LT" dirty="0" smtClean="0">
                <a:solidFill>
                  <a:schemeClr val="tx2">
                    <a:lumMod val="75000"/>
                  </a:schemeClr>
                </a:solidFill>
              </a:rPr>
              <a:t> </a:t>
            </a:r>
            <a:r>
              <a:rPr lang="lt-LT" dirty="0" err="1" smtClean="0">
                <a:solidFill>
                  <a:schemeClr val="tx2">
                    <a:lumMod val="75000"/>
                  </a:schemeClr>
                </a:solidFill>
              </a:rPr>
              <a:t>trace</a:t>
            </a:r>
            <a:r>
              <a:rPr lang="lt-LT" dirty="0" smtClean="0">
                <a:solidFill>
                  <a:schemeClr val="tx2">
                    <a:lumMod val="75000"/>
                  </a:schemeClr>
                </a:solidFill>
              </a:rPr>
              <a:t>.</a:t>
            </a:r>
            <a:endParaRPr lang="lt-LT" dirty="0">
              <a:solidFill>
                <a:schemeClr val="tx2">
                  <a:lumMod val="75000"/>
                </a:schemeClr>
              </a:solidFill>
            </a:endParaRPr>
          </a:p>
        </p:txBody>
      </p:sp>
      <p:pic>
        <p:nvPicPr>
          <p:cNvPr id="11" name="Paveikslėlis 10" descr="IMG_20170509_103940.jpg"/>
          <p:cNvPicPr>
            <a:picLocks noChangeAspect="1"/>
          </p:cNvPicPr>
          <p:nvPr/>
        </p:nvPicPr>
        <p:blipFill>
          <a:blip r:embed="rId8" cstate="print"/>
          <a:stretch>
            <a:fillRect/>
          </a:stretch>
        </p:blipFill>
        <p:spPr>
          <a:xfrm>
            <a:off x="3071802" y="3214686"/>
            <a:ext cx="1643074" cy="1643074"/>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err="1" smtClean="0"/>
              <a:t>In</a:t>
            </a:r>
            <a:r>
              <a:rPr lang="lt-LT" b="1" dirty="0" smtClean="0"/>
              <a:t> </a:t>
            </a:r>
            <a:r>
              <a:rPr lang="lt-LT" b="1" dirty="0" err="1" smtClean="0"/>
              <a:t>May</a:t>
            </a:r>
            <a:r>
              <a:rPr lang="lt-LT" b="1" dirty="0" smtClean="0"/>
              <a:t> </a:t>
            </a:r>
            <a:r>
              <a:rPr lang="lt-LT" b="1" dirty="0" err="1" smtClean="0"/>
              <a:t>we</a:t>
            </a:r>
            <a:r>
              <a:rPr lang="lt-LT" b="1" dirty="0" smtClean="0"/>
              <a:t> </a:t>
            </a:r>
            <a:r>
              <a:rPr lang="lt-LT" b="1" dirty="0" err="1" smtClean="0"/>
              <a:t>plan</a:t>
            </a:r>
            <a:r>
              <a:rPr lang="lt-LT" b="1" dirty="0" smtClean="0"/>
              <a:t> to </a:t>
            </a:r>
            <a:r>
              <a:rPr lang="lt-LT" b="1" dirty="0" err="1" smtClean="0"/>
              <a:t>do</a:t>
            </a:r>
            <a:r>
              <a:rPr lang="lt-LT" b="1" dirty="0" smtClean="0"/>
              <a:t>:</a:t>
            </a:r>
            <a:endParaRPr lang="lt-LT" b="1" dirty="0"/>
          </a:p>
        </p:txBody>
      </p:sp>
      <p:sp>
        <p:nvSpPr>
          <p:cNvPr id="3" name="Turinio vietos rezervavimo ženklas 2"/>
          <p:cNvSpPr>
            <a:spLocks noGrp="1"/>
          </p:cNvSpPr>
          <p:nvPr>
            <p:ph sz="quarter" idx="1"/>
          </p:nvPr>
        </p:nvSpPr>
        <p:spPr>
          <a:xfrm>
            <a:off x="571472" y="1527048"/>
            <a:ext cx="8234200" cy="4572000"/>
          </a:xfrm>
        </p:spPr>
        <p:txBody>
          <a:bodyPr>
            <a:normAutofit/>
          </a:bodyPr>
          <a:lstStyle/>
          <a:p>
            <a:r>
              <a:rPr lang="lt-LT" sz="6000" dirty="0" smtClean="0">
                <a:solidFill>
                  <a:schemeClr val="tx2">
                    <a:lumMod val="75000"/>
                  </a:schemeClr>
                </a:solidFill>
              </a:rPr>
              <a:t>Digital </a:t>
            </a:r>
            <a:r>
              <a:rPr lang="lt-LT" sz="6000" dirty="0" err="1" smtClean="0">
                <a:solidFill>
                  <a:schemeClr val="tx2">
                    <a:lumMod val="75000"/>
                  </a:schemeClr>
                </a:solidFill>
              </a:rPr>
              <a:t>herbarium</a:t>
            </a:r>
            <a:endParaRPr lang="lt-LT" sz="6000" dirty="0" smtClean="0">
              <a:solidFill>
                <a:schemeClr val="tx2">
                  <a:lumMod val="75000"/>
                </a:schemeClr>
              </a:solidFill>
            </a:endParaRPr>
          </a:p>
          <a:p>
            <a:r>
              <a:rPr lang="lt-LT" sz="6000" dirty="0" smtClean="0">
                <a:solidFill>
                  <a:schemeClr val="tx2">
                    <a:lumMod val="75000"/>
                  </a:schemeClr>
                </a:solidFill>
              </a:rPr>
              <a:t>To Visit </a:t>
            </a:r>
            <a:r>
              <a:rPr lang="lt-LT" sz="6000" dirty="0" err="1" smtClean="0">
                <a:solidFill>
                  <a:schemeClr val="tx2">
                    <a:lumMod val="75000"/>
                  </a:schemeClr>
                </a:solidFill>
              </a:rPr>
              <a:t>Portugal</a:t>
            </a:r>
            <a:endParaRPr lang="lt-LT" sz="6000" dirty="0" smtClean="0">
              <a:solidFill>
                <a:schemeClr val="tx2">
                  <a:lumMod val="75000"/>
                </a:schemeClr>
              </a:solidFill>
            </a:endParaRPr>
          </a:p>
          <a:p>
            <a:r>
              <a:rPr lang="lt-LT" sz="6000" dirty="0" smtClean="0">
                <a:solidFill>
                  <a:schemeClr val="tx2">
                    <a:lumMod val="75000"/>
                  </a:schemeClr>
                </a:solidFill>
              </a:rPr>
              <a:t>A </a:t>
            </a:r>
            <a:r>
              <a:rPr lang="lt-LT" sz="6000" dirty="0" err="1" smtClean="0">
                <a:solidFill>
                  <a:schemeClr val="tx2">
                    <a:lumMod val="75000"/>
                  </a:schemeClr>
                </a:solidFill>
              </a:rPr>
              <a:t>day</a:t>
            </a:r>
            <a:r>
              <a:rPr lang="lt-LT" sz="6000" dirty="0" smtClean="0">
                <a:solidFill>
                  <a:schemeClr val="tx2">
                    <a:lumMod val="75000"/>
                  </a:schemeClr>
                </a:solidFill>
              </a:rPr>
              <a:t> </a:t>
            </a:r>
            <a:r>
              <a:rPr lang="lt-LT" sz="6000" dirty="0" err="1" smtClean="0">
                <a:solidFill>
                  <a:schemeClr val="tx2">
                    <a:lumMod val="75000"/>
                  </a:schemeClr>
                </a:solidFill>
              </a:rPr>
              <a:t>in</a:t>
            </a:r>
            <a:r>
              <a:rPr lang="lt-LT" sz="6000" dirty="0" smtClean="0">
                <a:solidFill>
                  <a:schemeClr val="tx2">
                    <a:lumMod val="75000"/>
                  </a:schemeClr>
                </a:solidFill>
              </a:rPr>
              <a:t> </a:t>
            </a:r>
            <a:r>
              <a:rPr lang="lt-LT" sz="6000" dirty="0" err="1" smtClean="0">
                <a:solidFill>
                  <a:schemeClr val="tx2">
                    <a:lumMod val="75000"/>
                  </a:schemeClr>
                </a:solidFill>
              </a:rPr>
              <a:t>our</a:t>
            </a:r>
            <a:r>
              <a:rPr lang="lt-LT" sz="6000" dirty="0" smtClean="0">
                <a:solidFill>
                  <a:schemeClr val="tx2">
                    <a:lumMod val="75000"/>
                  </a:schemeClr>
                </a:solidFill>
              </a:rPr>
              <a:t> </a:t>
            </a:r>
            <a:r>
              <a:rPr lang="lt-LT" sz="6000" dirty="0" err="1" smtClean="0">
                <a:solidFill>
                  <a:schemeClr val="tx2">
                    <a:lumMod val="75000"/>
                  </a:schemeClr>
                </a:solidFill>
              </a:rPr>
              <a:t>forest</a:t>
            </a:r>
            <a:r>
              <a:rPr lang="lt-LT" sz="6000" dirty="0" smtClean="0">
                <a:solidFill>
                  <a:schemeClr val="tx2">
                    <a:lumMod val="75000"/>
                  </a:schemeClr>
                </a:solidFill>
              </a:rPr>
              <a:t>: </a:t>
            </a:r>
            <a:r>
              <a:rPr lang="lt-LT" sz="6000" dirty="0" err="1" smtClean="0">
                <a:solidFill>
                  <a:schemeClr val="tx2">
                    <a:lumMod val="75000"/>
                  </a:schemeClr>
                </a:solidFill>
              </a:rPr>
              <a:t>Family’s</a:t>
            </a:r>
            <a:r>
              <a:rPr lang="lt-LT" sz="6000" dirty="0" smtClean="0">
                <a:solidFill>
                  <a:schemeClr val="tx2">
                    <a:lumMod val="75000"/>
                  </a:schemeClr>
                </a:solidFill>
              </a:rPr>
              <a:t> </a:t>
            </a:r>
            <a:r>
              <a:rPr lang="lt-LT" sz="6000" dirty="0" err="1" smtClean="0">
                <a:solidFill>
                  <a:schemeClr val="tx2">
                    <a:lumMod val="75000"/>
                  </a:schemeClr>
                </a:solidFill>
              </a:rPr>
              <a:t>Day</a:t>
            </a:r>
            <a:r>
              <a:rPr lang="lt-LT" sz="6000" dirty="0" smtClean="0">
                <a:solidFill>
                  <a:schemeClr val="tx2">
                    <a:lumMod val="75000"/>
                  </a:schemeClr>
                </a:solidFill>
              </a:rPr>
              <a:t>.</a:t>
            </a:r>
          </a:p>
          <a:p>
            <a:pPr>
              <a:buNone/>
            </a:pPr>
            <a:endParaRPr lang="lt-LT" sz="6000" dirty="0" smtClean="0">
              <a:solidFill>
                <a:schemeClr val="tx2">
                  <a:lumMod val="75000"/>
                </a:schemeClr>
              </a:solidFill>
            </a:endParaRPr>
          </a:p>
          <a:p>
            <a:pPr>
              <a:buNone/>
            </a:pPr>
            <a:endParaRPr lang="lt-LT" sz="6000"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smtClean="0"/>
              <a:t>THANKS FOR YOUR ATTENTION</a:t>
            </a:r>
            <a:endParaRPr lang="lt-LT" b="1" dirty="0"/>
          </a:p>
        </p:txBody>
      </p:sp>
      <p:pic>
        <p:nvPicPr>
          <p:cNvPr id="4" name="Turinio vietos rezervavimo ženklas 3" descr="images.jpg"/>
          <p:cNvPicPr>
            <a:picLocks noGrp="1" noChangeAspect="1"/>
          </p:cNvPicPr>
          <p:nvPr>
            <p:ph sz="quarter" idx="1"/>
          </p:nvPr>
        </p:nvPicPr>
        <p:blipFill>
          <a:blip r:embed="rId2" cstate="print"/>
          <a:stretch>
            <a:fillRect/>
          </a:stretch>
        </p:blipFill>
        <p:spPr>
          <a:xfrm>
            <a:off x="2786050" y="1643050"/>
            <a:ext cx="3432986" cy="4702476"/>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smtClean="0">
                <a:solidFill>
                  <a:schemeClr val="tx2">
                    <a:lumMod val="75000"/>
                  </a:schemeClr>
                </a:solidFill>
              </a:rPr>
              <a:t>The first meeting in Holland</a:t>
            </a:r>
            <a:endParaRPr lang="en-US" b="1" dirty="0">
              <a:solidFill>
                <a:schemeClr val="tx2">
                  <a:lumMod val="75000"/>
                </a:schemeClr>
              </a:solidFill>
            </a:endParaRPr>
          </a:p>
        </p:txBody>
      </p:sp>
      <p:pic>
        <p:nvPicPr>
          <p:cNvPr id="6" name="Picture 5" descr="C:\Projects\Comenius 2011-13\Comenius II\2013-2014\renginių foto\holland\2 (2).jpg"/>
          <p:cNvPicPr/>
          <p:nvPr/>
        </p:nvPicPr>
        <p:blipFill>
          <a:blip r:embed="rId2" cstate="print"/>
          <a:srcRect/>
          <a:stretch>
            <a:fillRect/>
          </a:stretch>
        </p:blipFill>
        <p:spPr bwMode="auto">
          <a:xfrm>
            <a:off x="1785918" y="1500174"/>
            <a:ext cx="5429288" cy="47863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tx2">
                    <a:lumMod val="75000"/>
                  </a:schemeClr>
                </a:solidFill>
              </a:rPr>
              <a:t>Visit</a:t>
            </a:r>
            <a:r>
              <a:rPr lang="lt-LT" b="1" dirty="0" smtClean="0">
                <a:solidFill>
                  <a:schemeClr val="tx2">
                    <a:lumMod val="75000"/>
                  </a:schemeClr>
                </a:solidFill>
              </a:rPr>
              <a:t>ing a </a:t>
            </a:r>
            <a:r>
              <a:rPr lang="en-GB" b="1" dirty="0" smtClean="0">
                <a:solidFill>
                  <a:schemeClr val="tx2">
                    <a:lumMod val="75000"/>
                  </a:schemeClr>
                </a:solidFill>
              </a:rPr>
              <a:t> </a:t>
            </a:r>
            <a:r>
              <a:rPr lang="en-GB" b="1" dirty="0">
                <a:solidFill>
                  <a:schemeClr val="tx2">
                    <a:lumMod val="75000"/>
                  </a:schemeClr>
                </a:solidFill>
              </a:rPr>
              <a:t>local </a:t>
            </a:r>
            <a:r>
              <a:rPr lang="lt-LT" b="1" dirty="0" smtClean="0">
                <a:solidFill>
                  <a:schemeClr val="tx2">
                    <a:lumMod val="75000"/>
                  </a:schemeClr>
                </a:solidFill>
              </a:rPr>
              <a:t>sawmill</a:t>
            </a:r>
            <a:endParaRPr lang="en-US" b="1" dirty="0">
              <a:solidFill>
                <a:schemeClr val="tx2">
                  <a:lumMod val="75000"/>
                </a:schemeClr>
              </a:solidFill>
            </a:endParaRPr>
          </a:p>
        </p:txBody>
      </p:sp>
      <p:pic>
        <p:nvPicPr>
          <p:cNvPr id="5" name="Picture 4" descr="C:\Projects\Comenius 2011-13\Comenius II\2013-2014\renginių foto\Koliažai\lentp.jpg"/>
          <p:cNvPicPr/>
          <p:nvPr/>
        </p:nvPicPr>
        <p:blipFill>
          <a:blip r:embed="rId2" cstate="print"/>
          <a:srcRect/>
          <a:stretch>
            <a:fillRect/>
          </a:stretch>
        </p:blipFill>
        <p:spPr bwMode="auto">
          <a:xfrm>
            <a:off x="1214414" y="1714488"/>
            <a:ext cx="6572296" cy="4538686"/>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iesto">
  <a:themeElements>
    <a:clrScheme name="Miesto">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Miesto">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iesto">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409</TotalTime>
  <Words>851</Words>
  <Application>Microsoft Office PowerPoint</Application>
  <PresentationFormat>Demonstracija ekrane (4:3)</PresentationFormat>
  <Paragraphs>153</Paragraphs>
  <Slides>77</Slides>
  <Notes>1</Notes>
  <HiddenSlides>0</HiddenSlides>
  <MMClips>0</MMClips>
  <ScaleCrop>false</ScaleCrop>
  <HeadingPairs>
    <vt:vector size="4" baseType="variant">
      <vt:variant>
        <vt:lpstr>Tema</vt:lpstr>
      </vt:variant>
      <vt:variant>
        <vt:i4>1</vt:i4>
      </vt:variant>
      <vt:variant>
        <vt:lpstr>Skaidrių pavadinimai</vt:lpstr>
      </vt:variant>
      <vt:variant>
        <vt:i4>77</vt:i4>
      </vt:variant>
    </vt:vector>
  </HeadingPairs>
  <TitlesOfParts>
    <vt:vector size="78" baseType="lpstr">
      <vt:lpstr>Miesto</vt:lpstr>
      <vt:lpstr>OUR FORESTS – OUR FUTURE </vt:lpstr>
      <vt:lpstr>     Presentations about Lithuania,  our town and school</vt:lpstr>
      <vt:lpstr>LOGO competition</vt:lpstr>
      <vt:lpstr>Forest Day</vt:lpstr>
      <vt:lpstr>  ‘Our forests – our future’ in our school website and the project corner</vt:lpstr>
      <vt:lpstr>Organising Pi - Day </vt:lpstr>
      <vt:lpstr>Making food from forest products. Mushroom Pie</vt:lpstr>
      <vt:lpstr>The first meeting in Holland</vt:lpstr>
      <vt:lpstr>Visiting a  local sawmill</vt:lpstr>
      <vt:lpstr>Visiting a fire station</vt:lpstr>
      <vt:lpstr>Christmas time</vt:lpstr>
      <vt:lpstr>Making bird houses</vt:lpstr>
      <vt:lpstr>Mysterious forest</vt:lpstr>
      <vt:lpstr>Animals in our forests</vt:lpstr>
      <vt:lpstr>Tasks about our forests</vt:lpstr>
      <vt:lpstr>Festivals</vt:lpstr>
      <vt:lpstr> A DAY IN A FOREST! Let’s do it ! </vt:lpstr>
      <vt:lpstr>Romanians and Dutch partners  in Lithuania</vt:lpstr>
      <vt:lpstr>Reading and writing tasks</vt:lpstr>
      <vt:lpstr>This spring our school got a green flag</vt:lpstr>
      <vt:lpstr>Articles about our project</vt:lpstr>
      <vt:lpstr>Our Herbarium</vt:lpstr>
      <vt:lpstr>The project meeting  and job shadowing  in Spain</vt:lpstr>
      <vt:lpstr>OUR FORESTS – OUR FUTURE </vt:lpstr>
      <vt:lpstr>Planting trees in our forest</vt:lpstr>
      <vt:lpstr>Making food from the products of forest</vt:lpstr>
      <vt:lpstr>Visiting our local nursery garden</vt:lpstr>
      <vt:lpstr>Project meeting in Romania</vt:lpstr>
      <vt:lpstr>Contest “The battle of the brains. Ecology”</vt:lpstr>
      <vt:lpstr>School contest of photos  “Mysterious forest”</vt:lpstr>
      <vt:lpstr>Prepared statistics of the burned areas</vt:lpstr>
      <vt:lpstr>Christmas exhibition using  forest products</vt:lpstr>
      <vt:lpstr>Visiting local forestry company  “Jūrės medis”</vt:lpstr>
      <vt:lpstr>Getting to know about endangered species in ou forests</vt:lpstr>
      <vt:lpstr>Interviewing workers of forestry</vt:lpstr>
      <vt:lpstr>Making birdhouses </vt:lpstr>
      <vt:lpstr>Reading and writing tasks about forest in mother tongue and English</vt:lpstr>
      <vt:lpstr>Selfies with a tree</vt:lpstr>
      <vt:lpstr>Presentations about  our partners of the project</vt:lpstr>
      <vt:lpstr>Presentations on jobs within forestry industry, wild camping and nature protection</vt:lpstr>
      <vt:lpstr>Lesson about students’ favourite animals </vt:lpstr>
      <vt:lpstr>Lesson in the Forestry museum</vt:lpstr>
      <vt:lpstr>Plant a Tree Day</vt:lpstr>
      <vt:lpstr>The International Day “Let’s Do It!”</vt:lpstr>
      <vt:lpstr>Project meeting in Lithuania</vt:lpstr>
      <vt:lpstr>Making a herbarium</vt:lpstr>
      <vt:lpstr>OUR FORESTS – OUR FUTURE </vt:lpstr>
      <vt:lpstr>Forest Day. Planting trees.</vt:lpstr>
      <vt:lpstr>Making food from the products of forest</vt:lpstr>
      <vt:lpstr>Lesson about sea eagles  with special guests </vt:lpstr>
      <vt:lpstr>Writing articles</vt:lpstr>
      <vt:lpstr>Open air class</vt:lpstr>
      <vt:lpstr>Project meeting in Finland</vt:lpstr>
      <vt:lpstr>Drawing mural</vt:lpstr>
      <vt:lpstr>Visiting a fire station in Marijampolė</vt:lpstr>
      <vt:lpstr>Making digital Christmas cards</vt:lpstr>
      <vt:lpstr>Christmas decorations</vt:lpstr>
      <vt:lpstr>Lesson “How to be green during Christmas time” </vt:lpstr>
      <vt:lpstr>Making collages “Forest in winter”</vt:lpstr>
      <vt:lpstr>Making cribs from wooden materials</vt:lpstr>
      <vt:lpstr>Lessons about fire in the forest</vt:lpstr>
      <vt:lpstr>Contest “The battle of the brains. Ecology”</vt:lpstr>
      <vt:lpstr>Visiting our local furniture company  “Kazlų Rūdos Baldai”</vt:lpstr>
      <vt:lpstr>Contest of photos “Forest in winter”</vt:lpstr>
      <vt:lpstr>Making and hanging bird houses</vt:lpstr>
      <vt:lpstr>An Exhibition for Pi- Day</vt:lpstr>
      <vt:lpstr>Many activities for learning to protect  our nature involving all schools of our city </vt:lpstr>
      <vt:lpstr>A conference of our city schools  “Live Eco-friendly”</vt:lpstr>
      <vt:lpstr>Lessons about endangered animals</vt:lpstr>
      <vt:lpstr>Creating the story“Mysterious Forest”</vt:lpstr>
      <vt:lpstr>Lessons about using forest for our needs</vt:lpstr>
      <vt:lpstr>Plant a tree day in spring </vt:lpstr>
      <vt:lpstr>The International Day “Let’s Do It!”</vt:lpstr>
      <vt:lpstr>Exhibition about professions  in foreign laguages</vt:lpstr>
      <vt:lpstr>Lessons about trees and animals from Lithuanian forest</vt:lpstr>
      <vt:lpstr>In May we plan to do:</vt:lpstr>
      <vt:lpstr>THANKS FOR YOUR ATTENTION</vt:lpstr>
    </vt:vector>
  </TitlesOfParts>
  <Company>Policijos departamentas prie VRM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FORESTS – OUR FUTURE</dc:title>
  <dc:creator>LINA</dc:creator>
  <cp:lastModifiedBy>LINA</cp:lastModifiedBy>
  <cp:revision>50</cp:revision>
  <dcterms:created xsi:type="dcterms:W3CDTF">2017-05-05T12:06:26Z</dcterms:created>
  <dcterms:modified xsi:type="dcterms:W3CDTF">2017-05-10T14:52:21Z</dcterms:modified>
</cp:coreProperties>
</file>