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8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Nykstantys Lietuvos gyvūnai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Sandra </a:t>
            </a:r>
            <a:r>
              <a:rPr lang="lt-LT" dirty="0" err="1" smtClean="0"/>
              <a:t>Lastauskaitė</a:t>
            </a:r>
            <a:r>
              <a:rPr lang="lt-LT" dirty="0" smtClean="0"/>
              <a:t> 7b.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0973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907"/>
    </mc:Choice>
    <mc:Fallback>
      <p:transition advTm="390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053635" y="496388"/>
            <a:ext cx="8915400" cy="566738"/>
          </a:xfrm>
        </p:spPr>
        <p:txBody>
          <a:bodyPr>
            <a:noAutofit/>
          </a:bodyPr>
          <a:lstStyle/>
          <a:p>
            <a:pPr algn="ctr"/>
            <a:r>
              <a:rPr lang="lt-LT" sz="3600" dirty="0" smtClean="0"/>
              <a:t>Ačiū už dėmesį!</a:t>
            </a:r>
            <a:endParaRPr lang="lt-LT" sz="3600" dirty="0"/>
          </a:p>
        </p:txBody>
      </p:sp>
      <p:pic>
        <p:nvPicPr>
          <p:cNvPr id="9" name="Paveikslėlio vietos rezervavimo ženklas 8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399" b="11399"/>
          <a:stretch>
            <a:fillRect/>
          </a:stretch>
        </p:blipFill>
        <p:spPr>
          <a:xfrm>
            <a:off x="2471738" y="1993900"/>
            <a:ext cx="8915400" cy="3854450"/>
          </a:xfrm>
        </p:spPr>
      </p:pic>
    </p:spTree>
    <p:extLst>
      <p:ext uri="{BB962C8B-B14F-4D97-AF65-F5344CB8AC3E}">
        <p14:creationId xmlns:p14="http://schemas.microsoft.com/office/powerpoint/2010/main" val="3003962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76">
        <p14:switch dir="r"/>
      </p:transition>
    </mc:Choice>
    <mc:Fallback>
      <p:transition spd="slow" advTm="1376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Štai keletas nykstančių rūšių: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5668" y="1905000"/>
            <a:ext cx="7217863" cy="4079661"/>
          </a:xfrm>
        </p:spPr>
      </p:pic>
    </p:spTree>
    <p:extLst>
      <p:ext uri="{BB962C8B-B14F-4D97-AF65-F5344CB8AC3E}">
        <p14:creationId xmlns:p14="http://schemas.microsoft.com/office/powerpoint/2010/main" val="1955796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684">
        <p14:switch dir="r"/>
      </p:transition>
    </mc:Choice>
    <mc:Fallback>
      <p:transition spd="slow" advTm="1684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1534886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lt-LT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Per 30 </a:t>
            </a:r>
            <a:r>
              <a:rPr lang="lt-LT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metų Lietuvoje</a:t>
            </a:r>
            <a:r>
              <a:rPr lang="lt-LT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, kurapkų populiacija sumažėjo 80 procentų – jos yra viena iš sparčiausiai nykstančių paukščių rūšių.</a:t>
            </a:r>
            <a:br>
              <a:rPr lang="lt-LT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lt-LT" dirty="0"/>
          </a:p>
        </p:txBody>
      </p:sp>
      <p:pic>
        <p:nvPicPr>
          <p:cNvPr id="5" name="Paveikslėlio vietos rezervavimo ženklas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516" b="17516"/>
          <a:stretch>
            <a:fillRect/>
          </a:stretch>
        </p:blipFill>
        <p:spPr>
          <a:xfrm>
            <a:off x="2406332" y="517399"/>
            <a:ext cx="8915400" cy="3854970"/>
          </a:xfrm>
        </p:spPr>
      </p:pic>
    </p:spTree>
    <p:extLst>
      <p:ext uri="{BB962C8B-B14F-4D97-AF65-F5344CB8AC3E}">
        <p14:creationId xmlns:p14="http://schemas.microsoft.com/office/powerpoint/2010/main" val="2631137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8137">
        <p14:switch dir="r"/>
      </p:transition>
    </mc:Choice>
    <mc:Fallback>
      <p:transition spd="slow" advTm="8137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89213" y="4800599"/>
            <a:ext cx="8915400" cy="1195251"/>
          </a:xfrm>
        </p:spPr>
        <p:txBody>
          <a:bodyPr>
            <a:normAutofit/>
          </a:bodyPr>
          <a:lstStyle/>
          <a:p>
            <a:r>
              <a:rPr lang="lt-LT" dirty="0">
                <a:solidFill>
                  <a:srgbClr val="000000"/>
                </a:solidFill>
                <a:latin typeface="Verdana" panose="020B0604030504040204" pitchFamily="34" charset="0"/>
              </a:rPr>
              <a:t>1989 metais atlikus apskaitas nustatyta, kad Lietuvoje perėjo 50 – 90 didžiųjų </a:t>
            </a:r>
            <a:r>
              <a:rPr lang="lt-LT" dirty="0" err="1">
                <a:solidFill>
                  <a:srgbClr val="000000"/>
                </a:solidFill>
                <a:latin typeface="Verdana" panose="020B0604030504040204" pitchFamily="34" charset="0"/>
              </a:rPr>
              <a:t>kuolingų</a:t>
            </a:r>
            <a:r>
              <a:rPr lang="lt-LT" dirty="0">
                <a:solidFill>
                  <a:srgbClr val="000000"/>
                </a:solidFill>
                <a:latin typeface="Verdana" panose="020B0604030504040204" pitchFamily="34" charset="0"/>
              </a:rPr>
              <a:t> porų. Dabar populiacija sumažėjusi. </a:t>
            </a:r>
            <a:endParaRPr lang="lt-LT" dirty="0"/>
          </a:p>
        </p:txBody>
      </p:sp>
      <p:pic>
        <p:nvPicPr>
          <p:cNvPr id="7" name="Paveikslėlio vietos rezervavimo ženklas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516" b="175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80659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7645">
        <p14:switch dir="r"/>
      </p:transition>
    </mc:Choice>
    <mc:Fallback>
      <p:transition spd="slow" advTm="764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432457" y="5323113"/>
            <a:ext cx="8915400" cy="1260567"/>
          </a:xfrm>
        </p:spPr>
        <p:txBody>
          <a:bodyPr>
            <a:noAutofit/>
          </a:bodyPr>
          <a:lstStyle/>
          <a:p>
            <a:r>
              <a:rPr lang="lt-L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Kalninė </a:t>
            </a:r>
            <a:r>
              <a:rPr lang="lt-L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cikada</a:t>
            </a:r>
            <a:r>
              <a:rPr lang="lt-L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t-L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lietuvoje</a:t>
            </a:r>
            <a:r>
              <a:rPr lang="lt-L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t-L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labai reta, sutinkama prie Jiesios bei Nemuno. Gyvena atviruose, saulės šildomuose šlaituose. Aptikta neseniai, todėl jos vietinės populiacijos tiriamos. </a:t>
            </a:r>
            <a:r>
              <a:rPr lang="lt-L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lt-L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lt-L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aveikslėlio vietos rezervavimo ženklas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516" b="175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40085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0990">
        <p14:switch dir="r"/>
      </p:transition>
    </mc:Choice>
    <mc:Fallback>
      <p:transition spd="slow" advTm="1099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89212" y="4669970"/>
            <a:ext cx="8915400" cy="1090749"/>
          </a:xfrm>
        </p:spPr>
        <p:txBody>
          <a:bodyPr>
            <a:normAutofit fontScale="90000"/>
          </a:bodyPr>
          <a:lstStyle/>
          <a:p>
            <a:r>
              <a:rPr lang="lt-LT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Gulbė giesmininkė Lietuvoje yra besikurianti rūšis. Pradėjo perėti prieš 15 metų. Dabar kasmet peri iki 20 porų</a:t>
            </a:r>
            <a:r>
              <a:rPr lang="lt-LT" dirty="0"/>
              <a:t>. </a:t>
            </a:r>
            <a:endParaRPr lang="lt-LT" dirty="0"/>
          </a:p>
        </p:txBody>
      </p:sp>
      <p:pic>
        <p:nvPicPr>
          <p:cNvPr id="5" name="Paveikslėlio vietos rezervavimo ženklas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140" b="21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84854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7322">
        <p14:switch dir="r"/>
      </p:transition>
    </mc:Choice>
    <mc:Fallback>
      <p:transition spd="slow" advTm="7322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89212" y="4833257"/>
            <a:ext cx="8915400" cy="1515292"/>
          </a:xfrm>
        </p:spPr>
        <p:txBody>
          <a:bodyPr>
            <a:noAutofit/>
          </a:bodyPr>
          <a:lstStyle/>
          <a:p>
            <a:r>
              <a:rPr lang="lt-L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Vištvanagis vidutinio </a:t>
            </a:r>
            <a:r>
              <a:rPr lang="lt-L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dydžio plėšrusis paukštis. Patelė gerokai didesnė už patiną. Suaugusių paukščių nugara pilka, kūno apačioje – skersiniai ruoželiai. Akys oranžinės, kojos geltonos. Mėgsta mišrius miškus, dažnai lizdus suka eglėse. Kartais peri senuose kitų plėšriųjų paukščių lizduose. Dėtyje būna 2-4 kiaušiniai.</a:t>
            </a:r>
            <a:endParaRPr lang="lt-L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aveikslėlio vietos rezervavimo ženklas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254" b="162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55439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299">
        <p14:switch dir="r"/>
      </p:transition>
    </mc:Choice>
    <mc:Fallback>
      <p:transition spd="slow" advTm="20299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89212" y="4761411"/>
            <a:ext cx="8915400" cy="2096589"/>
          </a:xfrm>
        </p:spPr>
        <p:txBody>
          <a:bodyPr>
            <a:noAutofit/>
          </a:bodyPr>
          <a:lstStyle/>
          <a:p>
            <a:r>
              <a:rPr lang="lt-L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Lūšis visada buvo gana reta. 20 a. pradžioje </a:t>
            </a:r>
            <a:r>
              <a:rPr lang="lt-L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T.Ivanauskas</a:t>
            </a:r>
            <a:r>
              <a:rPr lang="lt-L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rašė, kad jų liko tik menki likučiai. Apie 1970 m. Lietuvoje gyveno 150 – 200 lūšių, kurį laiką jos medžiotos. </a:t>
            </a:r>
            <a:r>
              <a:rPr lang="lt-L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1979 </a:t>
            </a:r>
            <a:r>
              <a:rPr lang="lt-L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 medžioklė uždrausta, dabar lūšis įrašyta į Raudonąją knygą. </a:t>
            </a:r>
            <a:r>
              <a:rPr lang="lt-L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Šiuo </a:t>
            </a:r>
            <a:r>
              <a:rPr lang="lt-L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metu Lietuvoje gyvena apie 80 – 100 lūšių. Šiek tiek žvėrių užklysta iš Latvijos, Baltarusijos, Lenkijos.</a:t>
            </a:r>
            <a:endParaRPr lang="lt-L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aveikslėlio vietos rezervavimo ženklas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140" b="21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7143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2309">
        <p14:switch dir="r"/>
      </p:transition>
    </mc:Choice>
    <mc:Fallback>
      <p:transition spd="slow" advTm="22309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89212" y="4709159"/>
            <a:ext cx="8915400" cy="1312817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Kurtinys - vienas </a:t>
            </a:r>
            <a:r>
              <a:rPr lang="lt-L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rečiausių Lietuvos paukščių. Populiacijoje yra apie 400 paukščių. Jie sutinkami Lazdijų, Varėnos, Šalčininkų, Vilniaus, Švenčionių rajonų miškuose. </a:t>
            </a:r>
            <a:endParaRPr lang="lt-L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aveikslėlio vietos rezervavimo ženklas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029" b="210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6473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8490">
        <p14:switch dir="r"/>
      </p:transition>
    </mc:Choice>
    <mc:Fallback>
      <p:transition spd="slow" advTm="8490">
        <p:fade/>
      </p:transition>
    </mc:Fallback>
  </mc:AlternateContent>
</p:sld>
</file>

<file path=ppt/theme/theme1.xml><?xml version="1.0" encoding="utf-8"?>
<a:theme xmlns:a="http://schemas.openxmlformats.org/drawingml/2006/main" name="Šnabždesys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</TotalTime>
  <Words>219</Words>
  <Application>Microsoft Office PowerPoint</Application>
  <PresentationFormat>Plačiaekranė</PresentationFormat>
  <Paragraphs>11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Verdana</vt:lpstr>
      <vt:lpstr>Wingdings 3</vt:lpstr>
      <vt:lpstr>Šnabždesys</vt:lpstr>
      <vt:lpstr>Nykstantys Lietuvos gyvūnai</vt:lpstr>
      <vt:lpstr>Štai keletas nykstančių rūšių:</vt:lpstr>
      <vt:lpstr>Per 30 metų Lietuvoje, kurapkų populiacija sumažėjo 80 procentų – jos yra viena iš sparčiausiai nykstančių paukščių rūšių. </vt:lpstr>
      <vt:lpstr>1989 metais atlikus apskaitas nustatyta, kad Lietuvoje perėjo 50 – 90 didžiųjų kuolingų porų. Dabar populiacija sumažėjusi. </vt:lpstr>
      <vt:lpstr>Kalninė cikada lietuvoje labai reta, sutinkama prie Jiesios bei Nemuno. Gyvena atviruose, saulės šildomuose šlaituose. Aptikta neseniai, todėl jos vietinės populiacijos tiriamos.  </vt:lpstr>
      <vt:lpstr>Gulbė giesmininkė Lietuvoje yra besikurianti rūšis. Pradėjo perėti prieš 15 metų. Dabar kasmet peri iki 20 porų. </vt:lpstr>
      <vt:lpstr>Vištvanagis vidutinio dydžio plėšrusis paukštis. Patelė gerokai didesnė už patiną. Suaugusių paukščių nugara pilka, kūno apačioje – skersiniai ruoželiai. Akys oranžinės, kojos geltonos. Mėgsta mišrius miškus, dažnai lizdus suka eglėse. Kartais peri senuose kitų plėšriųjų paukščių lizduose. Dėtyje būna 2-4 kiaušiniai.</vt:lpstr>
      <vt:lpstr>Lūšis visada buvo gana reta. 20 a. pradžioje T.Ivanauskas rašė, kad jų liko tik menki likučiai. Apie 1970 m. Lietuvoje gyveno 150 – 200 lūšių, kurį laiką jos medžiotos. 1979 m. medžioklė uždrausta, dabar lūšis įrašyta į Raudonąją knygą. Šiuo metu Lietuvoje gyvena apie 80 – 100 lūšių. Šiek tiek žvėrių užklysta iš Latvijos, Baltarusijos, Lenkijos.</vt:lpstr>
      <vt:lpstr> Kurtinys - vienas rečiausių Lietuvos paukščių. Populiacijoje yra apie 400 paukščių. Jie sutinkami Lazdijų, Varėnos, Šalčininkų, Vilniaus, Švenčionių rajonų miškuose. </vt:lpstr>
      <vt:lpstr>Ačiū už dėmesį!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Nykstantys Lietuvos gyvūnai</dc:title>
  <dc:creator>Sandra Lastauskaite</dc:creator>
  <cp:lastModifiedBy>Sandra Lastauskaite</cp:lastModifiedBy>
  <cp:revision>8</cp:revision>
  <dcterms:created xsi:type="dcterms:W3CDTF">2016-01-13T17:32:57Z</dcterms:created>
  <dcterms:modified xsi:type="dcterms:W3CDTF">2016-01-13T18:51:17Z</dcterms:modified>
</cp:coreProperties>
</file>