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7298-2C9D-4F62-B901-1E901334A6E5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622A-D472-426B-A2C1-13938D24D3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449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7298-2C9D-4F62-B901-1E901334A6E5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622A-D472-426B-A2C1-13938D24D3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82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7298-2C9D-4F62-B901-1E901334A6E5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622A-D472-426B-A2C1-13938D24D3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011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7298-2C9D-4F62-B901-1E901334A6E5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622A-D472-426B-A2C1-13938D24D3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726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7298-2C9D-4F62-B901-1E901334A6E5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622A-D472-426B-A2C1-13938D24D3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91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7298-2C9D-4F62-B901-1E901334A6E5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622A-D472-426B-A2C1-13938D24D3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72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7298-2C9D-4F62-B901-1E901334A6E5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622A-D472-426B-A2C1-13938D24D3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41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7298-2C9D-4F62-B901-1E901334A6E5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622A-D472-426B-A2C1-13938D24D3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04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7298-2C9D-4F62-B901-1E901334A6E5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622A-D472-426B-A2C1-13938D24D3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50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7298-2C9D-4F62-B901-1E901334A6E5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622A-D472-426B-A2C1-13938D24D3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7298-2C9D-4F62-B901-1E901334A6E5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622A-D472-426B-A2C1-13938D24D3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87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67298-2C9D-4F62-B901-1E901334A6E5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3622A-D472-426B-A2C1-13938D24D3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96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Endangered </a:t>
            </a:r>
            <a:r>
              <a:rPr lang="en-US" u="sng" dirty="0"/>
              <a:t>animals in Finland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/>
              <a:t>“Animal is endangered, if the animal have a risk to disappear for keeps”.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/>
              <a:t>In Finland we have 2 124 endangered species.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78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US" b="1" dirty="0"/>
              <a:t>Wolverine:</a:t>
            </a:r>
            <a:r>
              <a:rPr lang="en-US" dirty="0"/>
              <a:t> The largest marten who is predatory animal.</a:t>
            </a:r>
            <a:endParaRPr lang="en-US" dirty="0" smtClean="0">
              <a:effectLst/>
            </a:endParaRPr>
          </a:p>
          <a:p>
            <a:r>
              <a:rPr lang="en-US" dirty="0"/>
              <a:t>Number of species: </a:t>
            </a:r>
            <a:r>
              <a:rPr lang="en-US" dirty="0" smtClean="0"/>
              <a:t>230-250</a:t>
            </a:r>
          </a:p>
          <a:p>
            <a:endParaRPr lang="en-US" dirty="0" smtClean="0">
              <a:effectLst/>
            </a:endParaRPr>
          </a:p>
          <a:p>
            <a:endParaRPr lang="fi-F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834954" cy="291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32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b="1" dirty="0"/>
              <a:t>Arctic fox:</a:t>
            </a:r>
            <a:r>
              <a:rPr lang="en-US" dirty="0"/>
              <a:t> Predatory animal of  the canine.</a:t>
            </a:r>
            <a:endParaRPr lang="en-US" dirty="0" smtClean="0">
              <a:effectLst/>
            </a:endParaRPr>
          </a:p>
          <a:p>
            <a:r>
              <a:rPr lang="en-US" dirty="0"/>
              <a:t>Number of species: 215                      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74040"/>
            <a:ext cx="5576094" cy="34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86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en-US" b="1" dirty="0"/>
              <a:t>Saimaa ringed seal:</a:t>
            </a:r>
            <a:r>
              <a:rPr lang="en-US" dirty="0"/>
              <a:t> Seal who only lives in Finland.</a:t>
            </a:r>
            <a:endParaRPr lang="en-US" dirty="0" smtClean="0">
              <a:effectLst/>
            </a:endParaRPr>
          </a:p>
          <a:p>
            <a:r>
              <a:rPr lang="en-US" dirty="0" smtClean="0"/>
              <a:t>Number </a:t>
            </a:r>
            <a:r>
              <a:rPr lang="en-US" dirty="0"/>
              <a:t>of species: </a:t>
            </a:r>
            <a:r>
              <a:rPr lang="en-US" dirty="0" smtClean="0"/>
              <a:t>320</a:t>
            </a:r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6096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10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b="1" dirty="0"/>
              <a:t>Flying squirrel:</a:t>
            </a:r>
            <a:r>
              <a:rPr lang="en-US" dirty="0"/>
              <a:t> Rodent species found in the north-Eurasian region. </a:t>
            </a:r>
            <a:endParaRPr lang="en-US" dirty="0" smtClean="0">
              <a:effectLst/>
            </a:endParaRPr>
          </a:p>
          <a:p>
            <a:r>
              <a:rPr lang="en-US" dirty="0"/>
              <a:t>Number of species: 50 000 - 100 </a:t>
            </a:r>
            <a:r>
              <a:rPr lang="en-US" dirty="0" smtClean="0"/>
              <a:t>000</a:t>
            </a:r>
          </a:p>
          <a:p>
            <a:endParaRPr lang="en-US" dirty="0" smtClean="0">
              <a:effectLst/>
            </a:endParaRPr>
          </a:p>
          <a:p>
            <a:endParaRPr lang="fi-F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565510"/>
            <a:ext cx="5112568" cy="383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1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-23976"/>
            <a:ext cx="8229600" cy="1143000"/>
          </a:xfrm>
        </p:spPr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b="1" dirty="0"/>
              <a:t>Wolf:</a:t>
            </a:r>
            <a:r>
              <a:rPr lang="en-US" dirty="0"/>
              <a:t> Predator who reminds dog.</a:t>
            </a:r>
            <a:endParaRPr lang="en-US" dirty="0" smtClean="0">
              <a:effectLst/>
            </a:endParaRPr>
          </a:p>
          <a:p>
            <a:r>
              <a:rPr lang="en-US" dirty="0"/>
              <a:t>Number of species: </a:t>
            </a:r>
            <a:r>
              <a:rPr lang="en-US" dirty="0" smtClean="0"/>
              <a:t>220-245</a:t>
            </a:r>
          </a:p>
          <a:p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793472" cy="347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32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b="1" dirty="0"/>
              <a:t>Snowy owl:</a:t>
            </a:r>
            <a:r>
              <a:rPr lang="en-US" dirty="0"/>
              <a:t> Big sized owl who lives in the Arctic regions.</a:t>
            </a:r>
            <a:endParaRPr lang="en-US" dirty="0" smtClean="0">
              <a:effectLst/>
            </a:endParaRPr>
          </a:p>
          <a:p>
            <a:r>
              <a:rPr lang="en-US" dirty="0"/>
              <a:t>Number of species: 100-200</a:t>
            </a:r>
            <a:endParaRPr lang="en-US" dirty="0" smtClean="0">
              <a:effectLst/>
            </a:endParaRPr>
          </a:p>
          <a:p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884229" cy="27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5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390059"/>
          </a:xfrm>
        </p:spPr>
        <p:txBody>
          <a:bodyPr>
            <a:normAutofit/>
          </a:bodyPr>
          <a:lstStyle/>
          <a:p>
            <a:r>
              <a:rPr lang="en-US" b="1" dirty="0"/>
              <a:t>Garden dormouse: </a:t>
            </a:r>
            <a:r>
              <a:rPr lang="en-US" dirty="0"/>
              <a:t>Really rare rodent.</a:t>
            </a:r>
            <a:endParaRPr lang="en-US" dirty="0" smtClean="0">
              <a:effectLst/>
            </a:endParaRPr>
          </a:p>
          <a:p>
            <a:r>
              <a:rPr lang="en-US" dirty="0"/>
              <a:t>Number of species: Not sure but almost lost.</a:t>
            </a:r>
            <a:endParaRPr lang="en-US" dirty="0" smtClean="0">
              <a:effectLst/>
            </a:endParaRPr>
          </a:p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57463"/>
            <a:ext cx="4880575" cy="32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0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b="1" dirty="0"/>
              <a:t>Lynx:</a:t>
            </a:r>
            <a:r>
              <a:rPr lang="en-US" dirty="0"/>
              <a:t> Medium feline who lives in Eurasia.</a:t>
            </a:r>
            <a:endParaRPr lang="en-US" dirty="0" smtClean="0">
              <a:effectLst/>
            </a:endParaRPr>
          </a:p>
          <a:p>
            <a:r>
              <a:rPr lang="en-US" dirty="0"/>
              <a:t>Number of species: 2700-2800</a:t>
            </a:r>
            <a:endParaRPr lang="en-US" dirty="0" smtClean="0">
              <a:effectLst/>
            </a:endParaRPr>
          </a:p>
          <a:p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76061"/>
            <a:ext cx="3699495" cy="429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62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b="1" dirty="0"/>
              <a:t>Lesser white-fronted goose</a:t>
            </a:r>
            <a:r>
              <a:rPr lang="en-US" dirty="0"/>
              <a:t>: The most endangered goose in Eurasia.</a:t>
            </a:r>
            <a:endParaRPr lang="en-US" dirty="0" smtClean="0">
              <a:effectLst/>
            </a:endParaRPr>
          </a:p>
          <a:p>
            <a:r>
              <a:rPr lang="en-US" dirty="0"/>
              <a:t>Number of species: 20-40</a:t>
            </a:r>
            <a:endParaRPr lang="en-US" dirty="0" smtClean="0">
              <a:effectLst/>
            </a:endParaRPr>
          </a:p>
          <a:p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021385" cy="301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44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134</Words>
  <Application>Microsoft Office PowerPoint</Application>
  <PresentationFormat>Näytössä katseltava diaesitys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   Endangered animals in Finland  “Animal is endangered, if the animal have a risk to disappear for keeps”.  In Finland we have 2 124 endangered species.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Endangered animals in Finland  “Animal is endangered, if the animal have a risk to disappear for keeps”.  In Finland we have 2 124 endangered species.</dc:title>
  <dc:creator>Sijaisope Pudas</dc:creator>
  <cp:lastModifiedBy>Sijaisope Pudas</cp:lastModifiedBy>
  <cp:revision>2</cp:revision>
  <dcterms:created xsi:type="dcterms:W3CDTF">2017-05-04T08:44:29Z</dcterms:created>
  <dcterms:modified xsi:type="dcterms:W3CDTF">2017-05-04T08:57:18Z</dcterms:modified>
</cp:coreProperties>
</file>