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08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0A1E-EDF1-491C-97E8-F9B89090EE74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5BF3-687A-4D68-950C-27ADEA0A52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06CC-0792-466E-8D7F-81A425DC3697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3033-85AB-40F1-9506-2C2F80C12E3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18DA-C2DA-41D8-93BA-966016105655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6FE0-3B53-448C-BA6A-BB79F78652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3883-D7CF-4317-A9D5-01F92261478A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37F0-C0E8-492D-A6E1-F305C9E887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6AB9-02F0-460B-BBE2-0736B02C0B61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573E-207E-4AC6-B8DF-EDC35C6304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D9B2-2B60-4A02-BDEB-FC7E2B47039F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8845-8BE9-4317-B2D1-DEA7D42435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0AFE-E0BF-48CC-B7D0-1F1CE366139D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CF68C-BF45-4FB0-8514-61357D4E8B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6B84-645D-4CDF-9E0A-B41801D9FFAC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788A-9038-4F78-8306-9A406967D9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AC80-386F-4F76-A58D-C13B192BE0B4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A8C9-26A5-438F-A481-DB656B216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4236-F12A-47F1-BBBF-A8EF9E55256C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D758-B93F-43D1-8DC0-086341DF9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5879-F7A8-4B86-B2ED-7BD6DA252406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85E0-56A2-4074-A76F-F8206C077D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7933C"/>
            </a:gs>
            <a:gs pos="33000">
              <a:srgbClr val="77933C"/>
            </a:gs>
            <a:gs pos="66000">
              <a:srgbClr val="C3D69B"/>
            </a:gs>
            <a:gs pos="100000">
              <a:srgbClr val="D7E4BD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647A5-521F-4E49-B121-EA3442BF936D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164D4-EE17-4FAD-BD14-8A3A684A64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3">
                <a:lumMod val="75000"/>
              </a:schemeClr>
            </a:gs>
            <a:gs pos="66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uha (näkymä alapuolelta) 11"/>
          <p:cNvSpPr/>
          <p:nvPr/>
        </p:nvSpPr>
        <p:spPr>
          <a:xfrm>
            <a:off x="785813" y="1071563"/>
            <a:ext cx="7572375" cy="1428750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2214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8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</a:t>
            </a:r>
            <a:endParaRPr lang="fi-FI" sz="8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Sisällön paikkamerkki 10" descr="pää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57563"/>
            <a:ext cx="9144000" cy="2978150"/>
          </a:xfrm>
        </p:spPr>
      </p:pic>
      <p:sp>
        <p:nvSpPr>
          <p:cNvPr id="13317" name="AutoShape 2" descr="data:image/jpeg;base64,/9j/4AAQSkZJRgABAQAAAQABAAD/2wCEAAkGBxQQEhQUEhQVFBUUFBQUFRUUFBQUFBQUFBUWFxQUFhQYHCggGBolHBQVITEhJSkrLi4uFx8zODMsNygtLisBCgoKDg0OGxAQGywlICQsLCwtLCwsLCwsLCwsLCwsLCwsLCwsLCwsLCwsLCwsLCwsLCwsLCwsLCwsLCwsLCwsLP/AABEIAIABiQMBIgACEQEDEQH/xAAbAAABBQEBAAAAAAAAAAAAAAAEAQIDBQYAB//EAD4QAAEDAgQEBAQEBAUDBQAAAAEAAhEDBAUSITETQVFhBiJxgRQykaFCUrHRFWLB8CQzcoLhI0OSBzSDwvH/xAAaAQACAwEBAAAAAAAAAAAAAAABAgADBAUG/8QALxEAAgIBBAECBAUEAwAAAAAAAAECEQMEEiExQRMiBVFhgTJxkbHwodHh8RQVQv/aAAwDAQACEQMRAD8A9mXLksJBhFmvH+L1bO141HdtRgdoD5HSNj3LVpYQuJ4fTuaT6VUZmPEOH3BB5EEAg9Qo0GLSdmV8D+NvjTwqoAqZS5rhs+NwW8nAa+y2crzOt4OfhEXdu/j8J8lj2hpDHeU6g+YwY5bzyXoGD4lTuqTatM+Vw1HNp5td3CCfgacV+JdBmZLKaCnJis6V2ZckhQgsrpSQlhQh2ZJmXQkhQhxek4ibUMJgMoDUPdVTOIUuVdlQCNzlLxSuLVG5qhBxrlMNYrsiTIgEQ1Cua8pcie1qgbFDyl4hSwuhMA41CmmoUsJrzGpQfHLAdnKXOha98xhAJ3SMv6Z/EqvXx3W5fqEMDk8JlNwOxUwCuQGzgnSkhOhEUTMubquIUdWrlCgUrdDqgCTkhc0AnqoW3UOglLZcsfyDqRhOAzeiic8KGtcQjZFF+A3yjRMqvaqe5xEDcqK3xBtTSdQhuRctNKtz6LqmlQNvX13RPGBTFU4NM5wUmYBcT0VVieMUqBh7gDExOqAsVZacVK10rKv8R59KVN7/APS0x9TotDbh2QTvzUsMoUFEjqm6IUiFLAUsTbQbK6UOKqcKqFiUTSuJUPGXGsjYKIcWsm3NCrRcSG1abmEjcZhGYdxv7LzTwPa31rc1KVQZeHAquM8OsDOR7AN3ae3PXRenmv2QeIOlpI5CPZBluJ06fTI61+SRq0dIB+kyp7HEc2jhHdUFclzTlEkctjPurCmCASPXRBM0TxxUaNAuQdreh7GuE+ZoOu+oT/iU1oxUErpQ3xCXjqWSicuULq46qK5reQkKsZfNa4guDddnaTO0Tvug2l2X48LkrLKpV57gLqdWT6R9EBc3JbBAkTDtYgQdfrH1TLe+Dspb8p01EH1Q3K6LPSdXRch0pC5C5k4PgIlDjQQkDUgfonhp56I0ShC2EkJtR5G6ZnKDBTJYShQ8RdxCoAIATsqGFQpr7wN3KjlGKtgphUKC9dlYTEwobfEBUdlb9ULfYk6m4tIWbLqMfpuV8dWNtZR3D3Pdm+yZxAN9FJWeXklrfoEPmncLyOWDcrfP1GfBNRvS0+U/daPC8TFUQdHBY+oG9EtlVe14LTBnYrbo9Rl08l5j5X9gXZv5SgqpfiwY4MMl0SYGn1TjjVKCc0AbzovUQyKQFEtZQ9enmI6IezxFtRmZhkHY8j6KGtdrDq9fHH7Y9hva+A9wbESqy+wsv+R8FR/EKWlXJ2WCPxCcnQYZZQdoa3isbDwNOY2QV3i9NjS4vboNdVdMqHYhUmJ+FLau7iZAH842d6jYrdj1T4U1Rbjyxv3GMOOm7Lyz5QYBSW/EbOYkGJBBRt1ZGi8sa0MH6oWvcQQN1bLJfR34ZXHGkgu3xSo0tBMkrTYXelyx8iQQfdXeCucDoVfilu7BljHJjbpGzpuJCEucOpVHhzmgnaT0SUamiKtxKtOFJbWEU7drBAAAHRN4rT2TqpACz2JVi0jp6wUJSomHF6joviRErswWaw7FSCWkg6yI6furX4hvVFSTRZk0zg6ZdZF2RPXImCxmRD3NzTpkZyGzMSDGnf3RiAxi04tMx8zdR36hV5pTjjbgraIiek5rhLSHDqCClfRBBBGhEH0KxElplpI1nTkRsrjCcbLSGVJMmGu3Mk/iJ5arm6b4rDK9s1X7DuL8C3lnUpfJTNXpBAJA6k6SnlzqdM1KjHU2jV2YsOUdSWuIA7q/lcRO66u0Lyt9gGF3DKrJa4OIJa6DOUjkUXwx0WKxuzfhbzcWbZpuJNaiOQj5hzyabfh9FfYJ4ip3dMVKTgfzM/Ew/lcgn4YXBvldFvwh0XcMdELUxSmwtDzlzbE7E9JRZeMsjX0RtFbtAF7dNY0hxAB091m8SoCoCWlrgd2v89N0dPynuPoVeXB7qiv2blsNPWASVVl6Onpaj0Z95dJZTLml2jqb3gsPRweeYAgH0nZX2GipLpJdBkzvM6Nj0lVdCmXOlwY4jbR2/T19wtBhDJptIJEFxInczDfYKjBH3WbtRmpVRcMcTsi6LAGyVW0g5vp7KzL80GREcltOJkXNHZ8u/sgvjC1xkyD9lHfVddCqutdQCf8AmENxoxYdxc/xJsxBP2/VS8RpEhZcXeoMghWNndIKSY+TTbVaLlm4nZNq3zG6blNt608lTY14io0KppmjUqVIDjkZO+yTJur2NfcxOLbLqzuuI4iI6KS5smv+Ye4Ky/8AH7t4/wAPYPHQ1CG/YwhLg4tU5U6c/lI0/VLFeysnP2GUDXW1k2iSWzr1Q93TZUqNzEaAiJ3WIr4RiDgc93B6AFV9pgFenVbUNy9xYcwHXqD2QcYbdm3j5GjHp3I9UpNaBDQIVfieGtdLw0kgfK2Bm/5QODYsamYOEObv6K+pvlPOEJxqStFWbDLG6keZ3HiBzc8WrjlJ1eYiN1Hg2J3t+f8AD02NZOryDlHaeZW5vfDFKvVzPc4MOrmAwHHud47LQWNnTosDKTWsaNg0AD7KrFhau0l+RW5RS4Rj6Pg64qa1rx/pTa1n31Kef/T+2GtQ1Kv+t7j9phbVA4jXAbuJV8oxS5FjN2VPDbSaGMENaIAHIIWrVXXNeTog6tReQ1M08kq6sRk3ERFo8TqYVXxFKyokw5dk1LuiF/Rr6Hry7pziRqq0XZMADVTsqOmSD6LtT1OLJHby/qk+PqGh93YNuAAfqNwqe58GB7vLUhsH5hJnltGi0tu9p1Aid+yLjRb9Np0ocu7NGPPkxqkzzbEcHdRIY6OrSNiNVocDtcjQTuVb4rhwrAH8TZjvO4TMMoDY8lfGCh0bZ6vdhrz5HwFLQd0Smz10Oil4QaN9VYYXJMCvKhjdUOIOc5u2bstDcCdIVXcUS0eUJZK0bNNNRMZVbkf5ZHUDkfXoiPjKv5/1V1e2YqADZ0a8lXfwx3b6rM4NHUWaE1bPTZXSgvjm9VxxBi2WeWoNlIgjiTOqb/E2dVLJTKHGLLhP0nKdQTrvuJQlNo5/3+y0d9Wp1mFpMcxHIjZZxzSNDoV5jX6b/j5d8V7X/K/sWIPwy/Nucrtaep2kgnmO37rStfIBGoOoWMpVsuh8zfuPRWFviIpOBzE03QCPydCBy9Ft0OtUVtk+P2/x+xGrLfEeR9tlg8awCpb1PisP8lT/ALlIfJUHOG7e30hb91y0iCZBVbUot5OA9eS7Ei3FNJUzz3FPFT7hmTI1rvx03nK4OG8ZoH9Ub4Q8Vi0pvbXqc5a2c8CNpEwhfF1m25qcC2L7i4gZqksbRt2g7OIbqTB0nRaPwr4OtrakDXayvWOrnPGZrf5WA6R33KqULdhySi+wjCfEdK/NTha8PLm0j5piPoVPVoSSY1Ok81Z0qVBghjWU/wDQ1rZj0CFuDqQ0qyhseTngFpUWsG5mI57dPRGWdLy9JUDKUnVWdNoAiR7qRSQ+XIQVi9jHOYx1UhpLWNgFx5NlxAE9SVHbVHikwVBkfkbnbM5XQMwkb6q0pPa3mobsNeN9UzM6nyUVxVknUiN9IH3GqrbqoHbEHTrGh6qyuRBy9lW1Kc6QYGknn/fVUSTOriaoGqvmBPOBy+4VjhDtJ69yRpppKrcrswEDyg6ZTGu0cpR1q7KAIjt0lJj/ABDzXto0dlVg9ucaq2ZG4hVGHuEa9UaKobzWlM42VWw7MoKlMawUM25HMqRtdp5ypKcUrb4K6aMvjNyWl2uuw9VBg+HXFQy+lkbyc8xPo3f7LTeRpLoGbr09FFVvlx8+vSl7De9fthshH7sbaYKG5jm1cADlb07o6nRa3ST7x+yD/i0CAB9UO69JMkpMmupLbO354oxTzTl2y0qW7HiCT9VXXtvc04dauZU6sqOLSR/K6CJ9U1t13U7LtLD4hLyxFJgtJt7X+fLQHMDzu+u36pmJ4UKDM+dznHQlxlWtO77ofG2uq0oaJI1jr6LTk1kZ4pLzQymZ3jKF9RQcTqmly821yRomD1Kx6ED08PUAXeEO8+06fRX2YFZnBriH+ohXbq3UL0nwpr0PuyyKIbq4AMgxvJU1le5tAZESD1CqsQIAmSDBAiNzpsdym4a/IAD5o57On0C3LJUqN/pReOzTMfKgMB+mnVMtnD5hMETCVtEkz7q9u+jG0k2EvqQEK96WswnbVB17k0pLh9UGwwiS1bsMEvMAc1RWniZles6m1jy1v/cAGT6zKqLutVv5FMhlKYzdR/L19VbYdZsoMFNgyjr1PUpN1l6xotBSBObdP+GHRCUHOaddQjOMO6YLUl0XXwjeiX4VvRTrpTnNsHNm3oF3wTegRErkSWDfBN6KC8wptRsDynk6Nv8AhWK5JOEZx2yVolmNu8JqsPmZmH5maj6bhAupHkDPoT9QvQJXLlT+Dwu4Sa/qMpGfwqyquZ54Z0GWXR112WTxC+Ze8anQc57KZ4dQkZSXazA3A76L0uVU31Sk1wotaA6q5rnZWgTrJc6NzotGfBGGJe52uuXy/H0GjLkE8PeF6VnRFOmDHzEu1JcQJJPsrL+Ht6I6V0rfQjk2A/w9vRJ/D2o+UFilaoxs0wD16+yWclCLk/BE3YnwKQ4eFR1Mdq9hHZM/j9T8wHsua/i2n+v6DNS8l9/DwlZZAGVTM8QvG4DvRT0vEjSdWx3B/orYfE9NL/1X5oiTI8Sw8h8g/VBcMjcBX3xDagkODv1Qd2WN1dpK17otWnwbYZpbaZUOb/f9UZaYfMOJ35KytbVtQSC2PqU64qtaQBoI0/ZSkK87fCB2UdU9zgSQBMDU8pQVbFgTlZ/ufyHYdSobvE8rYaI9dSe5StokcMpcss2MZlMkyPoUO66DRpog31SAZ3/v90BXuFwtfqHOeyPSM2XiVB1a8Q5r90O+g8CT9J1UAcsGTHOD9yoqoN4yXioMOTw5VADG1lK2sgWuUgcoQu8PuwJDtJ5/0KeLgZjG06Kla9SsqrS9TJ44wfjz5CF4lYNqy9o88aj8w/dUBILY26K/oV1T4+zI8OGgfr6OG499/qtGGcZLa0PF+CtqAtMFI2ohrmuS7U7Jjaqx5IJSddELShWgg9FoLS/DxlcNT0WUpPWhwihLHOI0PlHpzWrQSyLLtg+H2PHsJqsEodzcmo039yYkp7C6QI7b7DspW20ubPyj79gu642dFPb5CqdzkyhsEGAR2PNWlJ2ipW0A55fGog+3RGi4HLZXwkZciT6LEOCqvEtkLiiWnYEO0MSOYPYokVJTa5kR1TNlMeJJmXoty6AARsBonV7pwny7BWdSzAMqJ9o0mdZ2VEovwdP1oN20RWV6Y8//AOKy4gQHwBb6aeyIyFNC0uSqexu0amV0qOUsq85VD5SymSulQlD5SymSulQlD5SSmyuRILKzl3/75h9B9tFolncd8lxSf6fYn91j1vGNS+TT/qGPZoiUkpEkrYASpVDVC667aKPEdpkaIU3LI+dv1CVsvhBVZ15h1Ov5mnK79fZUF7hz6Z8zZA/ENRCpvEeLvt3l1GsBOpYSCFaYL43NSiA+lVqv2PDpOc0/7oj7rmZ9HiztuqfzQzjKL+gLwNdCfZd8Md8ydeXlzcP/AOjZVG93lrB+qJtPD95U/wAwU6Xo4v8AtAXNl8NzqVJX9SOq5BGlzNRUhT3mL0KwczNxSxoLgzU+k9VDi2Eig08SpnJ8sEeXuY9EDg1mS7LRY1jAdXBsFysxYZ4t2Pnc666LIe3ovcLp1akCgw06REue9xn0DU+vh7mzLi5hBjWC52+nRqv7ZjcgEeQaQB8x79lVmg19VzS4tI5EkmDtAXaUaikxIv3cmRsHVRVeXloaxrntpjcwDE9pQNGvUqmTvmEwRzOnstPjDaVJ8ZmtAblJd8xkbSqPALyKtQ8OKbGGSAXEnMA3YdissrUqs6j1cdt0rpeC9r1ABAMxoY/NzVca0EHoUPbYsKtarTAc2AHDMwtkiA+J31ITnLj54uORv7nFyfiLV2JAt0BmPZAhygBTwUubNPLW/wAFbZOHJwcoA5ODlnaIEBye1yHDk8OS0AJa9PDkKHKRr0CBlOoo/EdAVLN51lhDvLvodY9iUxjk+5eeFUaObT9Y0WjTyUZcr/Y8VyYdlTLoXH/c0gqejVB5j6qC6oszFxfkEwJ1zdwOQUOUA6fXqtc8a7L549pd0HLV4ZWzUt4DdFi7R6u7OrlPZLp5+jkt9MSPDL2i0uOhKKdSLSJ5AqPD6zNp1iSegCxfjnxoD/h6B3JEg+Z55x0b1O5XchJSVp2Xqb6QZjePva7g2sue/wApeBInmGHtrLtgtRhVnUZTHFqcR51JiB6BVuAYB8Ixpe7iVSwNLyIDWjamwDZo+p5q7p1ICTPnWGNv9BMk+OCVtIqSG85VfVuFB8Seq5Etfkb7M7ky4yN6lJwByj9FWMukRTuU8NfNeSb2FERul0TGXCkzhbsfxCDXuQd4RJXZnKYBOXTFB87lwqORELoUIQGo5Oa8qWEigRMxUF9Ve2m9zAXODSQBzMbIiFygDAeGccxKvVLalHK2Ccz2uY377n0Whv7Ou9pdUcx2XUNa0j7kq+SKueNTi4vyM5Gep4fUrtDhc1WA/hbkAEaROWUh8Mz81euf/lcP0VnZt4VR1Pk6ajP/ALN/r7o9DDH2JS7XD+wd7PLfFnhq9Y4i3Ln0jE/9Ul3vmO3om+H/AAdUyONy5wcdmtdMDuV6oQmcJvQJ9iLI5q7MLZ+AaTjLpjvzW0srQUWBjAA1ogABESuLlFFR6K5TcmMdm5FRVKz2gmdk971C4qNgRXV7JtV3ErjMfwt5NH9SoblzQcjfKIkwOXRWb1X1qBBkKval0aISQUL3K0FhBj8OxI7SsxieIl1Wo4Oa1wZ5ZAmRyOuuv0XeInOmm5jzmEgMMBoJHzE8x2WXsLNtKm+tcuYWsOsiZeT+cf5hMiAB6nkqck23QOOwt1xXuXONWhwmNZ/mucCS7clgH9dFE7Ey1sUA0cR8FznmXQN2tA19p325pbbF617SqPblp02uy5nQKbGsGao97idABGpPb0rLnFWWjKXBPFrVqctrPGrm6wWU/mMgTOmhGypfYW7A7o/CFtcNrVquch5zBoBI8zXB/mAIJgQNlseIypTbUpmQ4D7815/RxDhee6qHh1ZpmmwMmoS756Zbtk3LtRMtEyYOw7xBwncKqwMa2ZcwZaNISAxocdXkzJcTzVWowuUbq3/P2/wVTpmtlKChqdcFSh647iUk2ZFC0fEx331+iAzKyp4rDYI1A9ldghilfqOvkFV5BQ5PD0MXrg9Z9oA1r1aWb2tZJjnPU9lQGoeX3T2VlZhzehLdV8BXBYMehMcuslIgF0uIaMgLnDmTA5QN0lC5DXS6Yj+yuxDDK1a7tatAtdbtc11QBwaWlrgSYPzAgDQdD1Vukwxm1Lcu+h47e7MvWpP1zcPz7S8MquPo6AUXaYUSGmo9rCdssuBH8w2B9Cj8a8Cu+KD7d7RbuEvpuI8jxypl3ytO+xjX0FnRwXg0jOUhpLgylme4a6mXnU+gHounkjFcWi9TT4KCtS4JDS4EnYaiR7q1spgSZ6pa1sysCCS2NTL2B7fYSW+8LPuxNoqC3Ff5jBrODcwGujSIk7Dbn7qqOmUvy8g9NeDUYXTF7VfSDyKdMN4mWQ52YmGTy+Uz7e1/X8LWz2inwWNAc1wcwAPluxL93c95mVDgWDi0LQyBmaczdZmZDj1PKf2V7TrCTBkxtzHt7FdPDjjCNJUBp+AbE5DSGyeURO+5Vc+vors1RtuSqzG6QblI3cYjr3/vqsPxLTuUfUT68FbiVr6iZxFFUco864BW0GNepWPQTXqZj0RQ+nWU/GVe1ylzplJkNOCnSmhKvYhFDkspEqITpXLguUAcuXQlhQgiROhJChCG4pTlI3aZ/cfRSpYSQhXIRJTS5OKY4KEoaXJhqJHqBzkGxkh7nphcmF6jo1s86EAdeaRyGolLlQ4z4hp0HCmPNUImB+Fo3c48h/YBOiJx/ETRYQz5yNDyaOvc9PQ9FmLDCzRa64rtJJhwBPmqPnyl87D++ypyZGuEPFBuI3QpsNV41cAA0+ZxLjAzHkP5Rp6wsleWgxCtStmud/0iXVA0ZWUyZJcXHd0aAR+bXdWmJvMCpUdmzva8t/DlpB7gxsfzBV+GvNlb1nQC6rUp0N/M+tWOa4cSNYawgD/STzVCt8jPgCxK4NanXpW7eFaW+Wi1zyWtdJzXFUk/O4tbHMw7uU/FLNt1cNfU/wAk0/waOqlrnOySNeG1up2+YczpFh187LTDKYGfPUdB8tOlneA95qE/Mab425bIuwxRl1UFNhzkEcRzHHhsblc4y8AT8rojTbXWEzTXIpVY6z4c8UNz3Nw0cFjWlwt6I8oIjRpy+VsQBDncxFPi4m2bnEuY6HagwyCWEBugEtI/8UZi9864qEvc6ONw6TJAacgz5i0bhrcvu4cgkqUOG6anykFr/TckDtlB/wBqZOqsHzKzDfEbrVwpO8zGBrT+Zro1jqJO3ZbTD8ZZWaCxwI/vccl5jd0C2o5tT5pJMfLr5i4HmIMjqFDQqOp+ZjnNPYRp36+imbRQy8rhlJ7My4UgqrzWy8T1WAcQAyJ3gkcjHdXNh4rZUIbqCeRB99RoubPQZI+CGz4iTiLOOx+mN3t/8m/uhqviilye0+hBVS0mT5Bo1Zrwhq+Jhhkn/lYy98SuOlMNJ7va37EquxQ1XOpvDnZXQ5vZzd5HOCPotGPQN/j4Ckeq2zX1BPDc2eTi0H6TP1Clp2lQHRpBPOQ0/WZQPhjHRdMz7GBmAmA7mFZ3F5kEgSTzcQ1re5P7BP8A9dhXLbX8/I049NCXku8NtK0jPWAHQQ/7kaKPxrd1qFD/AAxmo46AhhMCJifXfv6KstcXLgAx9Iu5tc5wHtpqko2zrisazydGho1kNA3DDA0PU6q1RxKOyCbb/P8AlfMqqClS5K+rZvvKp04VKmxrapp+UOeJLmtBEaE6nWI67XmBYXQoQ9tIF4Plc+Dk7sEaHvujqdJobkjTp7yqm4vj+F0CSJETAJ119vqtkYqCS7o1QhvVF3eYk2lE6vdsOvc9lUsxGameZOn010Gm25j3VRXaSXPJM7uPMgD5R9dk2nnIGgB8sjpAOke+/ZHfybceGMVybunVcNYGuvfVNeJmQNd+v13VbY4jmYA4HMBGnPkD6pL69FIdXch+6mWcYxuXRzskafINiNMU3QDIiR27IMPUNa6NQlx3KRjl5jKoubcVx4M0uwtjlMwoRrlOxyqaKwtpUkoZjlNK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i-FI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3">
                <a:lumMod val="75000"/>
              </a:schemeClr>
            </a:gs>
            <a:gs pos="66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0" y="0"/>
            <a:ext cx="5286375" cy="1357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6000" b="1" dirty="0" smtClean="0">
                <a:ln w="1270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PLANTS</a:t>
            </a:r>
            <a:endParaRPr lang="fi-FI" sz="6000" b="1" dirty="0">
              <a:ln w="1270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363" name="Sisällön paikkamerkki 14"/>
          <p:cNvSpPr>
            <a:spLocks noGrp="1"/>
          </p:cNvSpPr>
          <p:nvPr>
            <p:ph idx="1"/>
          </p:nvPr>
        </p:nvSpPr>
        <p:spPr>
          <a:xfrm>
            <a:off x="214313" y="1285875"/>
            <a:ext cx="4929187" cy="5357813"/>
          </a:xfrm>
        </p:spPr>
        <p:txBody>
          <a:bodyPr/>
          <a:lstStyle/>
          <a:p>
            <a:r>
              <a:rPr lang="fi-FI" sz="2800" smtClean="0"/>
              <a:t>We bring in willow branches, beacause it’s the only plant in the north that is in bloom during easter.</a:t>
            </a:r>
          </a:p>
          <a:p>
            <a:r>
              <a:rPr lang="fi-FI" sz="2800" smtClean="0"/>
              <a:t>Easter is a happy holiday and one of it’s most important colours is yellow, so we also bring in yellow narcissus.</a:t>
            </a:r>
          </a:p>
          <a:p>
            <a:r>
              <a:rPr lang="fi-FI" sz="2800" smtClean="0"/>
              <a:t>Quickly growing grass that we grow inside symbolizes the spring awakening.</a:t>
            </a:r>
          </a:p>
          <a:p>
            <a:endParaRPr lang="fi-FI" smtClean="0"/>
          </a:p>
          <a:p>
            <a:endParaRPr lang="fi-FI" smtClean="0"/>
          </a:p>
        </p:txBody>
      </p:sp>
      <p:pic>
        <p:nvPicPr>
          <p:cNvPr id="15364" name="Kuva 6" descr="pää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025" y="0"/>
            <a:ext cx="3863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Kuva 7" descr="pääs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428875"/>
            <a:ext cx="3857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Kuva 8" descr="pääs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643438"/>
            <a:ext cx="3857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lanuoli 15"/>
          <p:cNvSpPr/>
          <p:nvPr/>
        </p:nvSpPr>
        <p:spPr>
          <a:xfrm rot="14511662">
            <a:off x="4638675" y="865188"/>
            <a:ext cx="571500" cy="6540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7" name="Nuoli oikealle 16"/>
          <p:cNvSpPr/>
          <p:nvPr/>
        </p:nvSpPr>
        <p:spPr>
          <a:xfrm rot="1024037">
            <a:off x="4570413" y="5511800"/>
            <a:ext cx="642937" cy="5715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Alanuoli 17"/>
          <p:cNvSpPr/>
          <p:nvPr/>
        </p:nvSpPr>
        <p:spPr>
          <a:xfrm rot="16200000">
            <a:off x="4536282" y="3464719"/>
            <a:ext cx="642937" cy="7143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3">
                <a:lumMod val="75000"/>
              </a:schemeClr>
            </a:gs>
            <a:gs pos="66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WILLOW BRANCHES</a:t>
            </a:r>
            <a:endParaRPr lang="fi-FI" sz="6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387" name="Sisällön paikkamerkki 8" descr="pääs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1643063"/>
            <a:ext cx="2973388" cy="4071937"/>
          </a:xfrm>
        </p:spPr>
      </p:pic>
      <p:sp>
        <p:nvSpPr>
          <p:cNvPr id="16388" name="Sisällön paikkamerkki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0" cy="4525963"/>
          </a:xfrm>
        </p:spPr>
        <p:txBody>
          <a:bodyPr/>
          <a:lstStyle/>
          <a:p>
            <a:r>
              <a:rPr lang="fi-FI" dirty="0" smtClean="0"/>
              <a:t>In </a:t>
            </a:r>
            <a:r>
              <a:rPr lang="fi-FI" dirty="0" err="1" smtClean="0"/>
              <a:t>easter</a:t>
            </a:r>
            <a:r>
              <a:rPr lang="fi-FI" dirty="0" smtClean="0"/>
              <a:t> </a:t>
            </a:r>
            <a:r>
              <a:rPr lang="fi-FI" dirty="0" err="1" smtClean="0"/>
              <a:t>kids</a:t>
            </a:r>
            <a:r>
              <a:rPr lang="fi-FI" dirty="0" smtClean="0"/>
              <a:t> </a:t>
            </a:r>
            <a:r>
              <a:rPr lang="fi-FI" dirty="0" err="1" smtClean="0"/>
              <a:t>decorate</a:t>
            </a:r>
            <a:r>
              <a:rPr lang="fi-FI" dirty="0" smtClean="0"/>
              <a:t> </a:t>
            </a:r>
            <a:r>
              <a:rPr lang="fi-FI" dirty="0" err="1" smtClean="0"/>
              <a:t>willow</a:t>
            </a:r>
            <a:r>
              <a:rPr lang="fi-FI" dirty="0" smtClean="0"/>
              <a:t> </a:t>
            </a:r>
            <a:r>
              <a:rPr lang="fi-FI" dirty="0" err="1" smtClean="0"/>
              <a:t>branches</a:t>
            </a:r>
            <a:r>
              <a:rPr lang="fi-FI" dirty="0" smtClean="0"/>
              <a:t>, </a:t>
            </a:r>
            <a:r>
              <a:rPr lang="fi-FI" dirty="0" err="1" smtClean="0"/>
              <a:t>go</a:t>
            </a:r>
            <a:r>
              <a:rPr lang="fi-FI" dirty="0" smtClean="0"/>
              <a:t> </a:t>
            </a:r>
            <a:r>
              <a:rPr lang="fi-FI" dirty="0" err="1" smtClean="0"/>
              <a:t>door</a:t>
            </a:r>
            <a:r>
              <a:rPr lang="fi-FI" dirty="0" smtClean="0"/>
              <a:t> to </a:t>
            </a:r>
            <a:r>
              <a:rPr lang="fi-FI" dirty="0" err="1" smtClean="0"/>
              <a:t>door</a:t>
            </a:r>
            <a:r>
              <a:rPr lang="fi-FI" dirty="0" smtClean="0"/>
              <a:t> </a:t>
            </a:r>
            <a:r>
              <a:rPr lang="fi-FI" dirty="0" err="1" smtClean="0"/>
              <a:t>dressed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witches</a:t>
            </a:r>
            <a:r>
              <a:rPr lang="fi-FI" dirty="0" smtClean="0"/>
              <a:t> and </a:t>
            </a:r>
            <a:r>
              <a:rPr lang="fi-FI" dirty="0" err="1" smtClean="0"/>
              <a:t>say</a:t>
            </a:r>
            <a:r>
              <a:rPr lang="fi-FI" dirty="0" smtClean="0"/>
              <a:t> </a:t>
            </a:r>
            <a:r>
              <a:rPr lang="fi-FI" dirty="0" smtClean="0"/>
              <a:t>a </a:t>
            </a:r>
            <a:r>
              <a:rPr lang="fi-FI" dirty="0" err="1" smtClean="0"/>
              <a:t>short</a:t>
            </a:r>
            <a:r>
              <a:rPr lang="fi-FI" dirty="0" smtClean="0"/>
              <a:t> </a:t>
            </a:r>
            <a:r>
              <a:rPr lang="fi-FI" dirty="0" err="1" smtClean="0"/>
              <a:t>poem</a:t>
            </a:r>
            <a:r>
              <a:rPr lang="fi-FI" dirty="0" smtClean="0"/>
              <a:t> </a:t>
            </a:r>
            <a:r>
              <a:rPr lang="fi-FI" dirty="0" smtClean="0"/>
              <a:t>in</a:t>
            </a:r>
            <a:r>
              <a:rPr lang="fi-FI" dirty="0" smtClean="0"/>
              <a:t> </a:t>
            </a:r>
            <a:r>
              <a:rPr lang="fi-FI" dirty="0" err="1" smtClean="0"/>
              <a:t>exchange</a:t>
            </a:r>
            <a:r>
              <a:rPr lang="fi-FI" dirty="0" smtClean="0"/>
              <a:t> </a:t>
            </a:r>
            <a:r>
              <a:rPr lang="fi-FI" dirty="0" smtClean="0"/>
              <a:t>for</a:t>
            </a:r>
            <a:r>
              <a:rPr lang="fi-FI" dirty="0" smtClean="0"/>
              <a:t> </a:t>
            </a:r>
            <a:r>
              <a:rPr lang="fi-FI" dirty="0" err="1" smtClean="0"/>
              <a:t>candy</a:t>
            </a:r>
            <a:r>
              <a:rPr lang="fi-FI" dirty="0" smtClean="0"/>
              <a:t> and </a:t>
            </a:r>
            <a:r>
              <a:rPr lang="fi-FI" dirty="0" err="1" smtClean="0"/>
              <a:t>chocolate</a:t>
            </a:r>
            <a:r>
              <a:rPr lang="fi-FI" dirty="0" smtClean="0"/>
              <a:t> </a:t>
            </a:r>
            <a:r>
              <a:rPr lang="fi-FI" dirty="0" err="1" smtClean="0"/>
              <a:t>easter</a:t>
            </a:r>
            <a:r>
              <a:rPr lang="fi-FI" dirty="0" smtClean="0"/>
              <a:t> </a:t>
            </a:r>
            <a:r>
              <a:rPr lang="fi-FI" dirty="0" err="1" smtClean="0"/>
              <a:t>eggs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decorated</a:t>
            </a:r>
            <a:r>
              <a:rPr lang="fi-FI" dirty="0" smtClean="0"/>
              <a:t> with </a:t>
            </a:r>
            <a:r>
              <a:rPr lang="fi-FI" dirty="0" err="1" smtClean="0"/>
              <a:t>feathers</a:t>
            </a:r>
            <a:r>
              <a:rPr lang="fi-FI" dirty="0" smtClean="0"/>
              <a:t>, </a:t>
            </a:r>
            <a:r>
              <a:rPr lang="fi-FI" dirty="0" err="1" smtClean="0"/>
              <a:t>paper</a:t>
            </a:r>
            <a:r>
              <a:rPr lang="fi-FI" dirty="0" smtClean="0"/>
              <a:t> </a:t>
            </a:r>
            <a:r>
              <a:rPr lang="fi-FI" dirty="0" err="1" smtClean="0"/>
              <a:t>stripes</a:t>
            </a:r>
            <a:r>
              <a:rPr lang="fi-FI" dirty="0" smtClean="0"/>
              <a:t> and </a:t>
            </a:r>
            <a:r>
              <a:rPr lang="fi-FI" dirty="0" err="1" smtClean="0"/>
              <a:t>small</a:t>
            </a:r>
            <a:r>
              <a:rPr lang="fi-FI" dirty="0" smtClean="0"/>
              <a:t> </a:t>
            </a:r>
            <a:r>
              <a:rPr lang="fi-FI" dirty="0" err="1" smtClean="0"/>
              <a:t>plastic</a:t>
            </a:r>
            <a:r>
              <a:rPr lang="fi-FI" dirty="0" smtClean="0"/>
              <a:t> </a:t>
            </a:r>
            <a:r>
              <a:rPr lang="fi-FI" dirty="0" err="1" smtClean="0"/>
              <a:t>easter</a:t>
            </a:r>
            <a:r>
              <a:rPr lang="fi-FI" dirty="0" smtClean="0"/>
              <a:t> </a:t>
            </a:r>
            <a:r>
              <a:rPr lang="fi-FI" dirty="0" err="1" smtClean="0"/>
              <a:t>eggs</a:t>
            </a:r>
            <a:endParaRPr lang="fi-FI" dirty="0" smtClean="0"/>
          </a:p>
          <a:p>
            <a:endParaRPr lang="fi-FI" sz="2400" dirty="0" smtClean="0"/>
          </a:p>
          <a:p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3">
                <a:lumMod val="75000"/>
              </a:schemeClr>
            </a:gs>
            <a:gs pos="66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EASTER IS A CHRISTIAN HOLIDAY</a:t>
            </a:r>
            <a:endParaRPr lang="fi-FI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411" name="Sisällön paikkamerkki 5"/>
          <p:cNvSpPr>
            <a:spLocks noGrp="1"/>
          </p:cNvSpPr>
          <p:nvPr>
            <p:ph sz="half" idx="1"/>
          </p:nvPr>
        </p:nvSpPr>
        <p:spPr>
          <a:xfrm>
            <a:off x="357188" y="1428750"/>
            <a:ext cx="4714875" cy="5072063"/>
          </a:xfrm>
        </p:spPr>
        <p:txBody>
          <a:bodyPr/>
          <a:lstStyle/>
          <a:p>
            <a:r>
              <a:rPr lang="fi-FI" sz="2400" dirty="0" err="1" smtClean="0"/>
              <a:t>Easter</a:t>
            </a:r>
            <a:r>
              <a:rPr lang="fi-FI" sz="2400" dirty="0" smtClean="0"/>
              <a:t> </a:t>
            </a:r>
            <a:r>
              <a:rPr lang="fi-FI" sz="2400" dirty="0" err="1" smtClean="0"/>
              <a:t>celebrates</a:t>
            </a:r>
            <a:r>
              <a:rPr lang="fi-FI" sz="2400" dirty="0" smtClean="0"/>
              <a:t> the </a:t>
            </a:r>
            <a:r>
              <a:rPr lang="fi-FI" sz="2400" dirty="0" err="1" smtClean="0"/>
              <a:t>resurrection</a:t>
            </a:r>
            <a:r>
              <a:rPr lang="fi-FI" sz="2400" dirty="0" smtClean="0"/>
              <a:t> of </a:t>
            </a:r>
            <a:r>
              <a:rPr lang="fi-FI" sz="2400" dirty="0" err="1" smtClean="0"/>
              <a:t>Jesus</a:t>
            </a:r>
            <a:r>
              <a:rPr lang="fi-FI" sz="2400" dirty="0" smtClean="0"/>
              <a:t>.</a:t>
            </a:r>
          </a:p>
          <a:p>
            <a:r>
              <a:rPr lang="fi-FI" sz="2400" dirty="0" err="1" smtClean="0"/>
              <a:t>It’s</a:t>
            </a:r>
            <a:r>
              <a:rPr lang="fi-FI" sz="2400" dirty="0" smtClean="0"/>
              <a:t> the </a:t>
            </a:r>
            <a:r>
              <a:rPr lang="fi-FI" sz="2400" dirty="0" err="1" smtClean="0"/>
              <a:t>oldest</a:t>
            </a:r>
            <a:r>
              <a:rPr lang="fi-FI" sz="2400" dirty="0" smtClean="0"/>
              <a:t> and the </a:t>
            </a:r>
            <a:r>
              <a:rPr lang="fi-FI" sz="2400" dirty="0" err="1" smtClean="0"/>
              <a:t>most</a:t>
            </a:r>
            <a:r>
              <a:rPr lang="fi-FI" sz="2400" dirty="0" smtClean="0"/>
              <a:t> </a:t>
            </a:r>
            <a:r>
              <a:rPr lang="fi-FI" sz="2400" dirty="0" err="1" smtClean="0"/>
              <a:t>important</a:t>
            </a:r>
            <a:r>
              <a:rPr lang="fi-FI" sz="2400" dirty="0" smtClean="0"/>
              <a:t> Christian </a:t>
            </a:r>
            <a:r>
              <a:rPr lang="fi-FI" sz="2400" dirty="0" err="1" smtClean="0"/>
              <a:t>holiday</a:t>
            </a:r>
            <a:r>
              <a:rPr lang="fi-FI" sz="2400" dirty="0" smtClean="0"/>
              <a:t>.</a:t>
            </a:r>
          </a:p>
          <a:p>
            <a:r>
              <a:rPr lang="fi-FI" sz="2400" dirty="0" err="1" smtClean="0"/>
              <a:t>Going</a:t>
            </a:r>
            <a:r>
              <a:rPr lang="fi-FI" sz="2400" dirty="0" smtClean="0"/>
              <a:t> </a:t>
            </a:r>
            <a:r>
              <a:rPr lang="fi-FI" sz="2400" dirty="0" err="1" smtClean="0"/>
              <a:t>around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</a:t>
            </a:r>
            <a:r>
              <a:rPr lang="fi-FI" sz="2400" dirty="0" err="1" smtClean="0"/>
              <a:t>door</a:t>
            </a:r>
            <a:r>
              <a:rPr lang="fi-FI" sz="2400" dirty="0" smtClean="0"/>
              <a:t> to </a:t>
            </a:r>
            <a:r>
              <a:rPr lang="fi-FI" sz="2400" dirty="0" err="1" smtClean="0"/>
              <a:t>door</a:t>
            </a:r>
            <a:r>
              <a:rPr lang="fi-FI" sz="2400" dirty="0" smtClean="0"/>
              <a:t> with </a:t>
            </a:r>
            <a:r>
              <a:rPr lang="fi-FI" sz="2400" dirty="0" err="1" smtClean="0"/>
              <a:t>willow</a:t>
            </a:r>
            <a:r>
              <a:rPr lang="fi-FI" sz="2400" dirty="0" smtClean="0"/>
              <a:t> </a:t>
            </a:r>
            <a:r>
              <a:rPr lang="fi-FI" sz="2400" dirty="0" err="1" smtClean="0"/>
              <a:t>branches</a:t>
            </a:r>
            <a:r>
              <a:rPr lang="fi-FI" sz="2400" dirty="0" smtClean="0"/>
              <a:t> </a:t>
            </a:r>
            <a:r>
              <a:rPr lang="fi-FI" sz="2400" dirty="0" err="1" smtClean="0"/>
              <a:t>has</a:t>
            </a:r>
            <a:r>
              <a:rPr lang="fi-FI" sz="2400" dirty="0" smtClean="0"/>
              <a:t> </a:t>
            </a:r>
            <a:r>
              <a:rPr lang="fi-FI" sz="2400" dirty="0" err="1" smtClean="0"/>
              <a:t>been</a:t>
            </a:r>
            <a:r>
              <a:rPr lang="fi-FI" sz="2400" dirty="0" smtClean="0"/>
              <a:t> a tradition, </a:t>
            </a:r>
            <a:r>
              <a:rPr lang="fi-FI" sz="2400" dirty="0" err="1" smtClean="0"/>
              <a:t>where</a:t>
            </a:r>
            <a:r>
              <a:rPr lang="fi-FI" sz="2400" dirty="0" smtClean="0"/>
              <a:t> the person </a:t>
            </a:r>
            <a:r>
              <a:rPr lang="fi-FI" sz="2400" dirty="0" err="1" smtClean="0"/>
              <a:t>expels</a:t>
            </a:r>
            <a:r>
              <a:rPr lang="fi-FI" sz="2400" dirty="0" smtClean="0"/>
              <a:t> </a:t>
            </a:r>
            <a:r>
              <a:rPr lang="fi-FI" sz="2400" dirty="0" err="1" smtClean="0"/>
              <a:t>bad</a:t>
            </a:r>
            <a:r>
              <a:rPr lang="fi-FI" sz="2400" dirty="0" smtClean="0"/>
              <a:t> </a:t>
            </a:r>
            <a:r>
              <a:rPr lang="fi-FI" sz="2400" dirty="0" err="1" smtClean="0"/>
              <a:t>spirits</a:t>
            </a:r>
            <a:r>
              <a:rPr lang="fi-FI" sz="2400" dirty="0" smtClean="0"/>
              <a:t> and </a:t>
            </a:r>
            <a:r>
              <a:rPr lang="fi-FI" sz="2400" dirty="0" err="1" smtClean="0"/>
              <a:t>wishes</a:t>
            </a:r>
            <a:r>
              <a:rPr lang="fi-FI" sz="2400" dirty="0" smtClean="0"/>
              <a:t> </a:t>
            </a:r>
            <a:r>
              <a:rPr lang="fi-FI" sz="2400" dirty="0" err="1" smtClean="0"/>
              <a:t>good</a:t>
            </a:r>
            <a:r>
              <a:rPr lang="fi-FI" sz="2400" dirty="0" smtClean="0"/>
              <a:t> </a:t>
            </a:r>
            <a:r>
              <a:rPr lang="fi-FI" sz="2400" dirty="0" err="1" smtClean="0"/>
              <a:t>luck</a:t>
            </a:r>
            <a:r>
              <a:rPr lang="fi-FI" sz="2400" dirty="0" smtClean="0"/>
              <a:t> and </a:t>
            </a:r>
            <a:r>
              <a:rPr lang="fi-FI" sz="2400" dirty="0" err="1" smtClean="0"/>
              <a:t>health</a:t>
            </a:r>
            <a:r>
              <a:rPr lang="fi-FI" sz="2400" dirty="0" smtClean="0"/>
              <a:t>.</a:t>
            </a:r>
          </a:p>
          <a:p>
            <a:r>
              <a:rPr lang="fi-FI" sz="2400" dirty="0" err="1" smtClean="0"/>
              <a:t>Willow</a:t>
            </a:r>
            <a:r>
              <a:rPr lang="fi-FI" sz="2400" dirty="0" smtClean="0"/>
              <a:t> </a:t>
            </a:r>
            <a:r>
              <a:rPr lang="fi-FI" sz="2400" dirty="0" err="1" smtClean="0"/>
              <a:t>branches</a:t>
            </a:r>
            <a:r>
              <a:rPr lang="fi-FI" sz="2400" dirty="0" smtClean="0"/>
              <a:t> </a:t>
            </a:r>
            <a:r>
              <a:rPr lang="fi-FI" sz="2400" dirty="0" err="1" smtClean="0"/>
              <a:t>symbolise</a:t>
            </a:r>
            <a:r>
              <a:rPr lang="fi-FI" sz="2400" dirty="0" smtClean="0"/>
              <a:t> the </a:t>
            </a:r>
            <a:r>
              <a:rPr lang="fi-FI" sz="2400" dirty="0" err="1" smtClean="0"/>
              <a:t>palm</a:t>
            </a:r>
            <a:r>
              <a:rPr lang="fi-FI" sz="2400" dirty="0" smtClean="0"/>
              <a:t> </a:t>
            </a:r>
            <a:r>
              <a:rPr lang="fi-FI" sz="2400" dirty="0" err="1" smtClean="0"/>
              <a:t>leaves</a:t>
            </a:r>
            <a:r>
              <a:rPr lang="fi-FI" sz="2400" dirty="0" smtClean="0"/>
              <a:t> </a:t>
            </a:r>
            <a:r>
              <a:rPr lang="fi-FI" sz="2400" dirty="0" err="1" smtClean="0"/>
              <a:t>that</a:t>
            </a:r>
            <a:r>
              <a:rPr lang="fi-FI" sz="2400" dirty="0" smtClean="0"/>
              <a:t> the </a:t>
            </a:r>
            <a:r>
              <a:rPr lang="fi-FI" sz="2400" dirty="0" err="1" smtClean="0"/>
              <a:t>people</a:t>
            </a:r>
            <a:r>
              <a:rPr lang="fi-FI" sz="2400" dirty="0" smtClean="0"/>
              <a:t> </a:t>
            </a:r>
            <a:r>
              <a:rPr lang="fi-FI" sz="2400" dirty="0" err="1" smtClean="0"/>
              <a:t>threw</a:t>
            </a:r>
            <a:r>
              <a:rPr lang="fi-FI" sz="2400" dirty="0" smtClean="0"/>
              <a:t> on the </a:t>
            </a:r>
            <a:r>
              <a:rPr lang="fi-FI" sz="2400" dirty="0" err="1" smtClean="0"/>
              <a:t>road</a:t>
            </a:r>
            <a:r>
              <a:rPr lang="fi-FI" sz="2400" dirty="0" smtClean="0"/>
              <a:t> </a:t>
            </a:r>
            <a:r>
              <a:rPr lang="fi-FI" sz="2400" dirty="0" err="1" smtClean="0"/>
              <a:t>when</a:t>
            </a:r>
            <a:r>
              <a:rPr lang="fi-FI" sz="2400" dirty="0" smtClean="0"/>
              <a:t> Jeesus </a:t>
            </a:r>
            <a:r>
              <a:rPr lang="fi-FI" sz="2400" dirty="0" err="1" smtClean="0"/>
              <a:t>rode</a:t>
            </a:r>
            <a:r>
              <a:rPr lang="fi-FI" sz="2400" dirty="0" smtClean="0"/>
              <a:t> </a:t>
            </a:r>
            <a:r>
              <a:rPr lang="fi-FI" sz="2400" dirty="0" err="1" smtClean="0"/>
              <a:t>past</a:t>
            </a:r>
            <a:r>
              <a:rPr lang="fi-FI" sz="2400" dirty="0" smtClean="0"/>
              <a:t> </a:t>
            </a:r>
            <a:r>
              <a:rPr lang="fi-FI" sz="2400" dirty="0" err="1" smtClean="0"/>
              <a:t>them</a:t>
            </a:r>
            <a:r>
              <a:rPr lang="fi-FI" sz="2400" dirty="0" smtClean="0"/>
              <a:t>.</a:t>
            </a:r>
          </a:p>
        </p:txBody>
      </p:sp>
      <p:pic>
        <p:nvPicPr>
          <p:cNvPr id="17412" name="Sisällön paikkamerkki 7" descr="pääs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428750"/>
            <a:ext cx="3571875" cy="5091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3">
                <a:lumMod val="75000"/>
              </a:schemeClr>
            </a:gs>
            <a:gs pos="66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285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EASTER AND THE NATURE</a:t>
            </a:r>
            <a:endParaRPr lang="fi-FI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435" name="Sisällön paikkamerkki 4" descr="pääs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000250"/>
            <a:ext cx="3600450" cy="3602038"/>
          </a:xfrm>
        </p:spPr>
      </p:pic>
      <p:sp>
        <p:nvSpPr>
          <p:cNvPr id="18436" name="Sisällön paikkamerkki 3"/>
          <p:cNvSpPr>
            <a:spLocks noGrp="1"/>
          </p:cNvSpPr>
          <p:nvPr>
            <p:ph sz="half" idx="2"/>
          </p:nvPr>
        </p:nvSpPr>
        <p:spPr>
          <a:xfrm>
            <a:off x="4000500" y="1428750"/>
            <a:ext cx="4929188" cy="5214938"/>
          </a:xfrm>
        </p:spPr>
        <p:txBody>
          <a:bodyPr/>
          <a:lstStyle/>
          <a:p>
            <a:r>
              <a:rPr lang="fi-FI" smtClean="0"/>
              <a:t>Easter also celebrates the light increasing in the nature.</a:t>
            </a:r>
          </a:p>
          <a:p>
            <a:r>
              <a:rPr lang="fi-FI" smtClean="0"/>
              <a:t>Many of the decorations are taken from the forests, like willow branches and all paper decorations.</a:t>
            </a:r>
          </a:p>
          <a:p>
            <a:r>
              <a:rPr lang="fi-FI" smtClean="0"/>
              <a:t>Rabbits live in the forest and they are a symbol to birth and life.</a:t>
            </a:r>
          </a:p>
          <a:p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b="1" smtClean="0">
                <a:solidFill>
                  <a:schemeClr val="accent2"/>
                </a:solidFill>
              </a:rPr>
              <a:t>FINNISH EASTER PUDDING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4691063" cy="4497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Finnish: </a:t>
            </a:r>
            <a:r>
              <a:rPr lang="en-US" sz="2400" dirty="0" err="1" smtClean="0"/>
              <a:t>Mämmi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Traditional Easter dish.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Made of water, flour and malt.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Nowadays we eat Finnish Easter pudding cold with sugar and milk or cream.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Today Finnish Easter pudding replaces the </a:t>
            </a:r>
            <a:r>
              <a:rPr lang="en-US" sz="2400" dirty="0" smtClean="0"/>
              <a:t>ancient sour </a:t>
            </a:r>
            <a:r>
              <a:rPr lang="en-US" sz="2400" dirty="0" smtClean="0"/>
              <a:t>bread.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Additives and preservatives are forbidden.</a:t>
            </a:r>
          </a:p>
          <a:p>
            <a:pPr>
              <a:lnSpc>
                <a:spcPct val="80000"/>
              </a:lnSpc>
            </a:pPr>
            <a:endParaRPr lang="fi-FI" sz="2400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557338"/>
            <a:ext cx="331311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789363"/>
            <a:ext cx="32591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3">
                <a:lumMod val="75000"/>
              </a:schemeClr>
            </a:gs>
            <a:gs pos="66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sz="6000" b="1" smtClean="0">
                <a:solidFill>
                  <a:schemeClr val="accent2"/>
                </a:solidFill>
              </a:rPr>
              <a:t>EASTER EGGS</a:t>
            </a:r>
          </a:p>
        </p:txBody>
      </p:sp>
      <p:sp>
        <p:nvSpPr>
          <p:cNvPr id="1946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fi-FI" sz="2800" smtClean="0">
                <a:solidFill>
                  <a:schemeClr val="bg1"/>
                </a:solidFill>
              </a:rPr>
              <a:t>Easter egg is known as a symbol of fertility and growth.</a:t>
            </a:r>
          </a:p>
          <a:p>
            <a:pPr>
              <a:buFont typeface="Arial" charset="0"/>
              <a:buNone/>
            </a:pPr>
            <a:endParaRPr lang="fi-FI" sz="1000" smtClean="0">
              <a:solidFill>
                <a:schemeClr val="bg1"/>
              </a:solidFill>
            </a:endParaRPr>
          </a:p>
          <a:p>
            <a:r>
              <a:rPr lang="fi-FI" sz="2800" smtClean="0">
                <a:solidFill>
                  <a:schemeClr val="bg1"/>
                </a:solidFill>
              </a:rPr>
              <a:t>Eggs are decorated.</a:t>
            </a:r>
          </a:p>
          <a:p>
            <a:endParaRPr lang="fi-FI" sz="1000" smtClean="0">
              <a:solidFill>
                <a:schemeClr val="bg1"/>
              </a:solidFill>
            </a:endParaRPr>
          </a:p>
          <a:p>
            <a:r>
              <a:rPr lang="fi-FI" sz="2800" smtClean="0">
                <a:solidFill>
                  <a:schemeClr val="bg1"/>
                </a:solidFill>
              </a:rPr>
              <a:t>In Finland eggs are hidden and children are looking for them.</a:t>
            </a:r>
          </a:p>
          <a:p>
            <a:endParaRPr lang="fi-FI" sz="2800" smtClean="0"/>
          </a:p>
        </p:txBody>
      </p:sp>
      <p:pic>
        <p:nvPicPr>
          <p:cNvPr id="19463" name="Picture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294</Words>
  <Application>Microsoft Office PowerPoint</Application>
  <PresentationFormat>Näytössä katseltava diaesitys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EASTER</vt:lpstr>
      <vt:lpstr>PLANTS</vt:lpstr>
      <vt:lpstr>WILLOW BRANCHES</vt:lpstr>
      <vt:lpstr>EASTER IS A CHRISTIAN HOLIDAY</vt:lpstr>
      <vt:lpstr>EASTER AND THE NATURE</vt:lpstr>
      <vt:lpstr>FINNISH EASTER PUDDING</vt:lpstr>
      <vt:lpstr>EASTER EGGS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Paula Koskela</cp:lastModifiedBy>
  <cp:revision>48</cp:revision>
  <dcterms:created xsi:type="dcterms:W3CDTF">2015-01-14T17:21:24Z</dcterms:created>
  <dcterms:modified xsi:type="dcterms:W3CDTF">2015-05-04T13:46:17Z</dcterms:modified>
</cp:coreProperties>
</file>