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AC18-D7B6-40E2-BC56-6752B39B54E4}" type="datetimeFigureOut">
              <a:rPr lang="lt-LT" smtClean="0"/>
              <a:t>2016-01-13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2F5F-A634-4A83-818E-472C9BAF72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1008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AC18-D7B6-40E2-BC56-6752B39B54E4}" type="datetimeFigureOut">
              <a:rPr lang="lt-LT" smtClean="0"/>
              <a:t>2016-01-13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2F5F-A634-4A83-818E-472C9BAF72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23975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AC18-D7B6-40E2-BC56-6752B39B54E4}" type="datetimeFigureOut">
              <a:rPr lang="lt-LT" smtClean="0"/>
              <a:t>2016-01-13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2F5F-A634-4A83-818E-472C9BAF72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0591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AC18-D7B6-40E2-BC56-6752B39B54E4}" type="datetimeFigureOut">
              <a:rPr lang="lt-LT" smtClean="0"/>
              <a:t>2016-01-13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2F5F-A634-4A83-818E-472C9BAF72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848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AC18-D7B6-40E2-BC56-6752B39B54E4}" type="datetimeFigureOut">
              <a:rPr lang="lt-LT" smtClean="0"/>
              <a:t>2016-01-13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2F5F-A634-4A83-818E-472C9BAF72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2918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AC18-D7B6-40E2-BC56-6752B39B54E4}" type="datetimeFigureOut">
              <a:rPr lang="lt-LT" smtClean="0"/>
              <a:t>2016-01-13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2F5F-A634-4A83-818E-472C9BAF72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9832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AC18-D7B6-40E2-BC56-6752B39B54E4}" type="datetimeFigureOut">
              <a:rPr lang="lt-LT" smtClean="0"/>
              <a:t>2016-01-13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2F5F-A634-4A83-818E-472C9BAF72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21492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AC18-D7B6-40E2-BC56-6752B39B54E4}" type="datetimeFigureOut">
              <a:rPr lang="lt-LT" smtClean="0"/>
              <a:t>2016-01-13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2F5F-A634-4A83-818E-472C9BAF72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29041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AC18-D7B6-40E2-BC56-6752B39B54E4}" type="datetimeFigureOut">
              <a:rPr lang="lt-LT" smtClean="0"/>
              <a:t>2016-01-13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2F5F-A634-4A83-818E-472C9BAF72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568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AC18-D7B6-40E2-BC56-6752B39B54E4}" type="datetimeFigureOut">
              <a:rPr lang="lt-LT" smtClean="0"/>
              <a:t>2016-01-13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7212F5F-A634-4A83-818E-472C9BAF72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72627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AC18-D7B6-40E2-BC56-6752B39B54E4}" type="datetimeFigureOut">
              <a:rPr lang="lt-LT" smtClean="0"/>
              <a:t>2016-01-13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2F5F-A634-4A83-818E-472C9BAF72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75603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AC18-D7B6-40E2-BC56-6752B39B54E4}" type="datetimeFigureOut">
              <a:rPr lang="lt-LT" smtClean="0"/>
              <a:t>2016-01-13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2F5F-A634-4A83-818E-472C9BAF72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7815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AC18-D7B6-40E2-BC56-6752B39B54E4}" type="datetimeFigureOut">
              <a:rPr lang="lt-LT" smtClean="0"/>
              <a:t>2016-01-13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2F5F-A634-4A83-818E-472C9BAF72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4455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AC18-D7B6-40E2-BC56-6752B39B54E4}" type="datetimeFigureOut">
              <a:rPr lang="lt-LT" smtClean="0"/>
              <a:t>2016-01-13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2F5F-A634-4A83-818E-472C9BAF72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99553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AC18-D7B6-40E2-BC56-6752B39B54E4}" type="datetimeFigureOut">
              <a:rPr lang="lt-LT" smtClean="0"/>
              <a:t>2016-01-13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2F5F-A634-4A83-818E-472C9BAF72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6378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AC18-D7B6-40E2-BC56-6752B39B54E4}" type="datetimeFigureOut">
              <a:rPr lang="lt-LT" smtClean="0"/>
              <a:t>2016-01-13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2F5F-A634-4A83-818E-472C9BAF72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35553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AC18-D7B6-40E2-BC56-6752B39B54E4}" type="datetimeFigureOut">
              <a:rPr lang="lt-LT" smtClean="0"/>
              <a:t>2016-01-13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2F5F-A634-4A83-818E-472C9BAF72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26689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CCAC18-D7B6-40E2-BC56-6752B39B54E4}" type="datetimeFigureOut">
              <a:rPr lang="lt-LT" smtClean="0"/>
              <a:t>2016-01-13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212F5F-A634-4A83-818E-472C9BAF72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711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 </a:t>
            </a:r>
            <a:r>
              <a:rPr lang="en-US" dirty="0"/>
              <a:t>and worrying out of the </a:t>
            </a:r>
            <a:r>
              <a:rPr lang="en-US" dirty="0" smtClean="0"/>
              <a:t>wood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August</a:t>
            </a:r>
            <a:r>
              <a:rPr lang="lt-LT" dirty="0" smtClean="0"/>
              <a:t>ė </a:t>
            </a:r>
            <a:r>
              <a:rPr lang="lt-LT" dirty="0" err="1" smtClean="0"/>
              <a:t>Rėklaitytė</a:t>
            </a:r>
            <a:r>
              <a:rPr lang="lt-LT" dirty="0" smtClean="0"/>
              <a:t> 7a klasė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3199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5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thanks</a:t>
            </a:r>
            <a:r>
              <a:rPr lang="lt-LT" sz="5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lt-LT" sz="5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</a:t>
            </a:r>
            <a:r>
              <a:rPr lang="lt-LT" sz="5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lt-LT" sz="5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watching</a:t>
            </a:r>
            <a:endParaRPr lang="lt-LT" sz="5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ksto vietos rezervavimo ženklas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" name="Paveikslėlis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20" y="2974811"/>
            <a:ext cx="5273094" cy="3619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250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Click="0" advTm="4000">
        <p14:vortex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Mushrooming</a:t>
            </a:r>
            <a:endParaRPr lang="lt-LT" sz="4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half" idx="2"/>
          </p:nvPr>
        </p:nvSpPr>
        <p:spPr>
          <a:xfrm>
            <a:off x="1461794" y="3454929"/>
            <a:ext cx="4895056" cy="24558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One of the ways to make a living from the forest is </a:t>
            </a:r>
            <a:r>
              <a:rPr lang="en-US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mushrooms</a:t>
            </a:r>
            <a:r>
              <a:rPr lang="lt-LT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...</a:t>
            </a:r>
            <a:endParaRPr lang="lt-LT" sz="4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1" name="Turinio vietos rezervavimo ženklas 10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155" y="3234795"/>
            <a:ext cx="2829845" cy="190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aveikslėlis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511" y="3243262"/>
            <a:ext cx="3170644" cy="208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aveikslėlis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511" y="5315155"/>
            <a:ext cx="3170644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aveikslėlis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2155" y="5147137"/>
            <a:ext cx="2829845" cy="1692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AutoShape 2" descr="Vaizdo rezultatas pagal užklausą „grybautojas“"/>
          <p:cNvSpPr>
            <a:spLocks noGrp="1" noChangeAspect="1" noChangeArrowheads="1"/>
          </p:cNvSpPr>
          <p:nvPr>
            <p:ph type="body" sz="quarter" idx="3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9443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6000">
        <p14:vortex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berry</a:t>
            </a:r>
            <a:r>
              <a:rPr lang="lt-LT" sz="4400" dirty="0"/>
              <a:t> </a:t>
            </a:r>
            <a:r>
              <a:rPr lang="lt-LT" sz="4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picking</a:t>
            </a:r>
            <a:endParaRPr lang="lt-LT" sz="4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sz="4400" dirty="0" smtClean="0"/>
              <a:t>                                           </a:t>
            </a:r>
            <a:r>
              <a:rPr lang="en-US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 </a:t>
            </a:r>
            <a:r>
              <a:rPr lang="en-US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 also be </a:t>
            </a:r>
            <a:r>
              <a:rPr lang="en-US" sz="4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ber</a:t>
            </a:r>
            <a:r>
              <a:rPr lang="lt-LT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ries...</a:t>
            </a:r>
            <a:endParaRPr lang="lt-LT" sz="4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93667" y="3261265"/>
            <a:ext cx="2933668" cy="2186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335" y="3261265"/>
            <a:ext cx="2764665" cy="2186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667" y="5422112"/>
            <a:ext cx="2933668" cy="143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aveikslėlis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7335" y="5422112"/>
            <a:ext cx="2764665" cy="1418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2183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err="1"/>
              <a:t>Tree</a:t>
            </a:r>
            <a:r>
              <a:rPr lang="lt-LT" sz="4400" dirty="0"/>
              <a:t> </a:t>
            </a:r>
            <a:r>
              <a:rPr lang="lt-LT" sz="4400" dirty="0" err="1"/>
              <a:t>cutting</a:t>
            </a:r>
            <a:endParaRPr lang="lt-LT" sz="4400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tree can be used not only for building and insulation, but may also make furniture, paper and food and working tools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lt-L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9113042" y="3234795"/>
            <a:ext cx="3078103" cy="1832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644" y="4975622"/>
            <a:ext cx="2886077" cy="188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667" y="3243262"/>
            <a:ext cx="2619375" cy="1765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aveikslėlis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686" y="4975622"/>
            <a:ext cx="2949958" cy="1962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225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 advTm="6000">
        <p14:vortex dir="r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Hunting</a:t>
            </a:r>
            <a:endParaRPr lang="lt-LT" sz="4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 </a:t>
            </a:r>
            <a:r>
              <a:rPr lang="en-US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still be hunted </a:t>
            </a:r>
            <a:r>
              <a:rPr lang="en-US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beast</a:t>
            </a:r>
            <a:r>
              <a:rPr lang="lt-LT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...</a:t>
            </a:r>
            <a:endParaRPr lang="lt-LT" sz="4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9169758" y="3243263"/>
            <a:ext cx="3022242" cy="1724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367" y="3234795"/>
            <a:ext cx="2790391" cy="1897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367" y="5132063"/>
            <a:ext cx="3303789" cy="1765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3156" y="4967286"/>
            <a:ext cx="2549016" cy="1890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668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collect</a:t>
            </a:r>
            <a:r>
              <a:rPr lang="lt-LT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lt-LT" sz="4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nuts</a:t>
            </a:r>
            <a:endParaRPr lang="lt-LT" sz="4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1437218" y="3454929"/>
            <a:ext cx="4895056" cy="2455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 can also be an accumulation of a lot of </a:t>
            </a:r>
            <a:r>
              <a:rPr lang="en-US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nuts</a:t>
            </a:r>
            <a:r>
              <a:rPr lang="lt-LT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...</a:t>
            </a:r>
            <a:endParaRPr lang="lt-LT" sz="4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9191755" y="3256359"/>
            <a:ext cx="3000245" cy="2127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554" y="3256359"/>
            <a:ext cx="2934750" cy="1945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179" y="5054562"/>
            <a:ext cx="2906576" cy="1712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755" y="5383368"/>
            <a:ext cx="3000245" cy="1474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2657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25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flower</a:t>
            </a:r>
            <a:r>
              <a:rPr lang="lt-LT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lt-LT" sz="4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picking</a:t>
            </a:r>
            <a:endParaRPr lang="lt-LT" sz="4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1628245" y="3423752"/>
            <a:ext cx="4895056" cy="2455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 pick forest flowers and make bouquets for sale</a:t>
            </a:r>
            <a:endParaRPr lang="lt-LT" sz="4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9156169" y="3234794"/>
            <a:ext cx="3035831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234" y="3234794"/>
            <a:ext cx="2973964" cy="184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974" y="4834993"/>
            <a:ext cx="3184025" cy="2014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6234" y="5083219"/>
            <a:ext cx="2751740" cy="176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233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25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veikslėlis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195" y="2316836"/>
            <a:ext cx="2466975" cy="185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61" y="2640772"/>
            <a:ext cx="2324100" cy="197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86" y="4885333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6181" y="2858386"/>
            <a:ext cx="263842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aveikslėlis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9206" y="4434639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aveikslėlis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5231" y="302989"/>
            <a:ext cx="2619375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aveikslėlis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0290" y="1930500"/>
            <a:ext cx="2508463" cy="1695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aveikslėlis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5874" y="214497"/>
            <a:ext cx="2085975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aveikslėlis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465" y="436339"/>
            <a:ext cx="2819400" cy="16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aveikslėlis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2625" y="44152"/>
            <a:ext cx="2476500" cy="159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aveikslėlis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30178" y="4079229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aveikslėlis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478941" y="4814063"/>
            <a:ext cx="2701258" cy="1814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90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>
        <p14:vortex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veikslėlis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865" y="3067583"/>
            <a:ext cx="2628900" cy="173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aveikslėlis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529" y="123405"/>
            <a:ext cx="2390775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aveikslėlis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315" y="543798"/>
            <a:ext cx="2555985" cy="1712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aveikslėlis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6155" y="245483"/>
            <a:ext cx="2102510" cy="1725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aveikslėlis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652" y="2374707"/>
            <a:ext cx="2487517" cy="1707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aveikslėlis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021" y="501015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aveikslėlis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980" y="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aveikslėlis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3166" y="2848508"/>
            <a:ext cx="2095500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aveikslėlis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8077" y="5010150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aveikslėlis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278" y="2292723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aveikslėlis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12991" y="4965238"/>
            <a:ext cx="2505075" cy="181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4762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>
        <p14:vortex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s">
  <a:themeElements>
    <a:clrScheme name="Paralaksas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s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TM03457496[[fn=Paralaksas]]</Template>
  <TotalTime>348</TotalTime>
  <Words>98</Words>
  <Application>Microsoft Office PowerPoint</Application>
  <PresentationFormat>Plačiaekranė</PresentationFormat>
  <Paragraphs>15</Paragraphs>
  <Slides>10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4" baseType="lpstr">
      <vt:lpstr>Arial Unicode MS</vt:lpstr>
      <vt:lpstr>Arial</vt:lpstr>
      <vt:lpstr>Corbel</vt:lpstr>
      <vt:lpstr>Paralaksas</vt:lpstr>
      <vt:lpstr>Man and worrying out of the wood</vt:lpstr>
      <vt:lpstr>Mushrooming</vt:lpstr>
      <vt:lpstr>berry picking</vt:lpstr>
      <vt:lpstr>Tree cutting</vt:lpstr>
      <vt:lpstr>Hunting</vt:lpstr>
      <vt:lpstr>collect nuts</vt:lpstr>
      <vt:lpstr>flower picking</vt:lpstr>
      <vt:lpstr>„PowerPoint“ pateiktis</vt:lpstr>
      <vt:lpstr>„PowerPoint“ pateiktis</vt:lpstr>
      <vt:lpstr>thanks for watching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 and worrying out of the woods</dc:title>
  <dc:creator>komp</dc:creator>
  <cp:lastModifiedBy>komp</cp:lastModifiedBy>
  <cp:revision>19</cp:revision>
  <dcterms:created xsi:type="dcterms:W3CDTF">2016-01-13T14:37:35Z</dcterms:created>
  <dcterms:modified xsi:type="dcterms:W3CDTF">2016-01-13T20:25:48Z</dcterms:modified>
</cp:coreProperties>
</file>