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2" r:id="rId53"/>
    <p:sldId id="413" r:id="rId54"/>
    <p:sldId id="414" r:id="rId55"/>
  </p:sldIdLst>
  <p:sldSz cx="12192000" cy="6858000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1B14-72E3-4A44-BAC1-C9A9954ACE71}" type="datetimeFigureOut">
              <a:rPr lang="pt-PT" smtClean="0"/>
              <a:t>04-01-2015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6325-E4FB-4970-B2CC-FB68480182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497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1B14-72E3-4A44-BAC1-C9A9954ACE71}" type="datetimeFigureOut">
              <a:rPr lang="pt-PT" smtClean="0"/>
              <a:t>04-01-2015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6325-E4FB-4970-B2CC-FB68480182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540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1B14-72E3-4A44-BAC1-C9A9954ACE71}" type="datetimeFigureOut">
              <a:rPr lang="pt-PT" smtClean="0"/>
              <a:t>04-01-2015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6325-E4FB-4970-B2CC-FB68480182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83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1B14-72E3-4A44-BAC1-C9A9954ACE71}" type="datetimeFigureOut">
              <a:rPr lang="pt-PT" smtClean="0"/>
              <a:t>04-01-2015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6325-E4FB-4970-B2CC-FB68480182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648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1B14-72E3-4A44-BAC1-C9A9954ACE71}" type="datetimeFigureOut">
              <a:rPr lang="pt-PT" smtClean="0"/>
              <a:t>04-01-2015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6325-E4FB-4970-B2CC-FB68480182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311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1B14-72E3-4A44-BAC1-C9A9954ACE71}" type="datetimeFigureOut">
              <a:rPr lang="pt-PT" smtClean="0"/>
              <a:t>04-01-2015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6325-E4FB-4970-B2CC-FB68480182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789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1B14-72E3-4A44-BAC1-C9A9954ACE71}" type="datetimeFigureOut">
              <a:rPr lang="pt-PT" smtClean="0"/>
              <a:t>04-01-2015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6325-E4FB-4970-B2CC-FB68480182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189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1B14-72E3-4A44-BAC1-C9A9954ACE71}" type="datetimeFigureOut">
              <a:rPr lang="pt-PT" smtClean="0"/>
              <a:t>04-01-2015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6325-E4FB-4970-B2CC-FB68480182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193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1B14-72E3-4A44-BAC1-C9A9954ACE71}" type="datetimeFigureOut">
              <a:rPr lang="pt-PT" smtClean="0"/>
              <a:t>04-01-2015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6325-E4FB-4970-B2CC-FB68480182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456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1B14-72E3-4A44-BAC1-C9A9954ACE71}" type="datetimeFigureOut">
              <a:rPr lang="pt-PT" smtClean="0"/>
              <a:t>04-01-2015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6325-E4FB-4970-B2CC-FB68480182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885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1B14-72E3-4A44-BAC1-C9A9954ACE71}" type="datetimeFigureOut">
              <a:rPr lang="pt-PT" smtClean="0"/>
              <a:t>04-01-2015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6325-E4FB-4970-B2CC-FB68480182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747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71B14-72E3-4A44-BAC1-C9A9954ACE71}" type="datetimeFigureOut">
              <a:rPr lang="pt-PT" smtClean="0"/>
              <a:t>04-01-2015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76325-E4FB-4970-B2CC-FB68480182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3518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Christmas </a:t>
            </a:r>
            <a:r>
              <a:rPr lang="pt-PT" dirty="0" err="1" smtClean="0"/>
              <a:t>Postcards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Agrupamento de Escolas de Vila Nova de Poiares</a:t>
            </a:r>
          </a:p>
          <a:p>
            <a:r>
              <a:rPr lang="pt-PT" dirty="0" smtClean="0"/>
              <a:t>PORTUGAL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8386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0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04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0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095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1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14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1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17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1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69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1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32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1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486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1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258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1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02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1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83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ctais - inglês-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138" y="0"/>
            <a:ext cx="4910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527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1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584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1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324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2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896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2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552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2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799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2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690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2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4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2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060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2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66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2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70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ctais - inglês-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888" y="0"/>
            <a:ext cx="4848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505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2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056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2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723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3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715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3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009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3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29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3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989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3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760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3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543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3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996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3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71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0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226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3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225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3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801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4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532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4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034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4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648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4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494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4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087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4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52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4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680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4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9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0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3713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4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0082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4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450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5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009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5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6883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5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04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0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79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0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27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0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5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ais_natal_2014 00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619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Widescreen</PresentationFormat>
  <Paragraphs>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Christmas Postcards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Postcards</dc:title>
  <dc:creator>Cândida Barros</dc:creator>
  <cp:lastModifiedBy>Cândida Barros</cp:lastModifiedBy>
  <cp:revision>1</cp:revision>
  <dcterms:created xsi:type="dcterms:W3CDTF">2015-01-04T18:27:07Z</dcterms:created>
  <dcterms:modified xsi:type="dcterms:W3CDTF">2015-01-04T18:29:20Z</dcterms:modified>
</cp:coreProperties>
</file>