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1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5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8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2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2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6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2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4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8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0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B254-77E6-4EE6-B2DC-1A1B8A0EF40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F8D6-DD9C-4EE1-9D27-8EE2ACDE00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ZPSOf9PT2a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gVgqsuDmlS94rOVVDMGw3j2smZuVXGI9pdVzkVM264wWvyg5cZicbmFTs8jGNiGol9FtA1aNrp_kXFMYeueBixQ7SFVN24EaPWHXh9CRMvtza3L29SgFjQketnmPVeLBGVylWnULv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579551"/>
            <a:ext cx="6858000" cy="3876541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i-FI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/>
            </a:r>
            <a:br>
              <a:rPr lang="fi-FI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fi-FI" dirty="0">
                <a:solidFill>
                  <a:srgbClr val="FFFFFF"/>
                </a:solidFill>
                <a:latin typeface="Arial" panose="020B0604020202020204" pitchFamily="34" charset="0"/>
              </a:rPr>
              <a:t/>
            </a:r>
            <a:br>
              <a:rPr lang="fi-FI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fi-FI" dirty="0" smtClean="0">
                <a:solidFill>
                  <a:srgbClr val="FFFFFF"/>
                </a:solidFill>
                <a:latin typeface="Arial" panose="020B0604020202020204" pitchFamily="34" charset="0"/>
              </a:rPr>
              <a:t/>
            </a:r>
            <a:br>
              <a:rPr lang="fi-FI" dirty="0" smtClean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fi-FI" dirty="0">
                <a:solidFill>
                  <a:srgbClr val="FFFFFF"/>
                </a:solidFill>
                <a:latin typeface="Arial" panose="020B0604020202020204" pitchFamily="34" charset="0"/>
              </a:rPr>
              <a:t/>
            </a:r>
            <a:br>
              <a:rPr lang="fi-FI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fi-FI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OUR FORESTS - </a:t>
            </a:r>
            <a:r>
              <a:rPr lang="fi-FI" b="0" dirty="0" smtClean="0">
                <a:effectLst/>
              </a:rPr>
              <a:t/>
            </a:r>
            <a:br>
              <a:rPr lang="fi-FI" b="0" dirty="0" smtClean="0">
                <a:effectLst/>
              </a:rPr>
            </a:br>
            <a:r>
              <a:rPr lang="fi-FI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OUR FUTURE</a:t>
            </a:r>
            <a:r>
              <a:rPr lang="fi-FI" b="0" dirty="0" smtClean="0">
                <a:effectLst/>
              </a:rPr>
              <a:t/>
            </a:r>
            <a:br>
              <a:rPr lang="fi-FI" b="0" dirty="0" smtClean="0">
                <a:effectLst/>
              </a:rPr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Project </a:t>
            </a:r>
            <a:r>
              <a:rPr lang="fi-FI" b="0" i="0" u="none" strike="noStrike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activities</a:t>
            </a:r>
            <a:r>
              <a:rPr lang="fi-FI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92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qnHP_HwPW0tLArGBCWfsIWdKuLhUE1LnFMh9id1SdFiT7VwEefIimI8Qe54CrL5RXhB_K8J3lB9DzJzV9ZlZczmY1NemEOI3WLa38XpZ0yaLdcpzUPDz4OeUNtHeA-P35rasW7Oxk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Putaan koulu, Tornio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2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			</a:t>
            </a:r>
            <a:r>
              <a:rPr lang="fi-FI" dirty="0" err="1" smtClean="0"/>
              <a:t>Forest</a:t>
            </a:r>
            <a:r>
              <a:rPr lang="fi-FI" dirty="0" smtClean="0"/>
              <a:t> </a:t>
            </a:r>
            <a:r>
              <a:rPr lang="fi-FI" dirty="0" err="1" smtClean="0"/>
              <a:t>days</a:t>
            </a:r>
            <a:endParaRPr lang="fi-FI" dirty="0"/>
          </a:p>
        </p:txBody>
      </p:sp>
      <p:pic>
        <p:nvPicPr>
          <p:cNvPr id="3074" name="Picture 2" descr="https://4.bp.blogspot.com/-7N9U5gov5vg/WNvML8dpoCI/AAAAAAAAABw/X6chmlVG2CwOU-vJdbZEwv2AN9GN-8u7gCLcB/s320/IMG_21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8" y="365125"/>
            <a:ext cx="3013658" cy="30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6kbTo_Fa1FGB9ngJt_pXMOUpai4788GFUCPAlVj2xbAZY15U2mu7hxtP2idh4yNagRnQ6SEjdctGoUfvxKP_AuxglzXLqJ7e6H7Ffg2IMour5Ue9K2fDfHq36lXz5rKeoNRAZthF9W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69" y="2094117"/>
            <a:ext cx="3289254" cy="32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4.googleusercontent.com/Vy0_xFtLn8-oyhx4BiPQiKSQtZr4XrbHLlSqY-6flh3c2gG2kIEqOz35kYLuIikQZ5ZlGmilW8e_dC4PEoMWa7O5tL_BzsPY8YkttKuF_-syUrWtpT9IPNNepF2ovm4wdC5RlEAIE9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6" y="3515935"/>
            <a:ext cx="3224630" cy="28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99380" y="-11055823"/>
            <a:ext cx="2618033" cy="45262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4098" name="Picture 2" descr="https://lh5.googleusercontent.com/HW8lz0bFdWatf3_y7xMRxF-lLmZnIYGr_ztDhQADxqrCFxrjwE3LsbUkHk86OzWDM-uPeuRrNbmSCvUO3tjoAmWo8yj3wu3l8uqPAE0bKepjPLOIUsy7GA8w7XsxWkI7iGTEkNQwY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1" y="-16678749"/>
            <a:ext cx="4166663" cy="416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5.googleusercontent.com/HW8lz0bFdWatf3_y7xMRxF-lLmZnIYGr_ztDhQADxqrCFxrjwE3LsbUkHk86OzWDM-uPeuRrNbmSCvUO3tjoAmWo8yj3wu3l8uqPAE0bKepjPLOIUsy7GA8w7XsxWkI7iGTEkNQwY_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89" y="447585"/>
            <a:ext cx="2630465" cy="26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5.googleusercontent.com/h0NIVK_IE_uaJRC0L52dUqf7-nq1Tgn_i1eQ5og1zkWttJvfiLJHQ4bw3QZ7N8NZdwmZYIsVb30_FapZXlFBPwHdRiwqvlXE7zU-9Cyth6zrELtAzMHtdGQ_wR3IYM6z-Ze4VJiH_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57" y="447588"/>
            <a:ext cx="2643389" cy="26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5.googleusercontent.com/dl1OCsmjqj4BJh3FNMp-a8xPZSQUDYyJvTFCF3qQJiiJS3VHW8_oFEq41tc00RrvR6AC7uYg5GyK4rWb8i8O8XNrD9efYUPFBn-zdn6uUYawsFfFlZn596iykp6fZeglGk99FG2Z4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2" y="3725123"/>
            <a:ext cx="2706419" cy="27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h4.googleusercontent.com/3-Tcj8biWw6FsHnqF4tY7DdjqKrsXCGpop49z1_yOfvy2X72QWI1i-2Iox8Xu87ioLedIFiyHBW1ofPIY48ZZ5_DGBjzN0Wiy0cogXs5wSJswlt3idkUWKnn8RV1-Bhvh4SE17Fhd8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04" y="3724199"/>
            <a:ext cx="2707343" cy="27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h5.googleusercontent.com/KAE0XvobWxw74eDJlQ44I4t8q5G9eX-j2lr5FpAqsMmJBZSQklBont6jLLpS4-NJgF62KK6XMcw6od82CGv0pj7h02EJxO6EYY5GJu1757mXyfBaqbPOjdBsPP8fOSdKecnwsZiseu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36" y="3724199"/>
            <a:ext cx="2707343" cy="27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57200" y="848140"/>
            <a:ext cx="182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prstClr val="black"/>
                </a:solidFill>
              </a:rPr>
              <a:t>Cooking </a:t>
            </a:r>
          </a:p>
          <a:p>
            <a:r>
              <a:rPr lang="fi-FI" sz="4400" dirty="0">
                <a:solidFill>
                  <a:prstClr val="black"/>
                </a:solidFill>
              </a:rPr>
              <a:t>And </a:t>
            </a:r>
            <a:r>
              <a:rPr lang="fi-FI" sz="4400" dirty="0" err="1">
                <a:solidFill>
                  <a:prstClr val="black"/>
                </a:solidFill>
              </a:rPr>
              <a:t>baking</a:t>
            </a:r>
            <a:endParaRPr lang="fi-FI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2688" y="3360120"/>
            <a:ext cx="4589145" cy="90059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122" name="Picture 2" descr="https://lh6.googleusercontent.com/J5w2Pf3qamIzkKRZez2GMkp3NeCQRzXtgX1are5JI0R_ZYZ1t3rBsBiQu3r2VR8tEkpYznn0MXcqXbTHLC3oE9YlD8Ldn89hNlCVExThnqMY5QiMg1JYmi-dXdGE73wYSoC9Wb_IX7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0" y="297832"/>
            <a:ext cx="2329677" cy="41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ETMGrl8YSiHjH2Ku_qPZ6K_z2r31zUSd_gZPATx1MGSa2QSOp0mJJ9JrTtP92md7FI-TgqSyrCmV5L2ctw_80V-00abNMDdOSI0RoR6lfzPKrM8h0-9kZ8XxaT0ylegQ_8eu0vuEXh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58" y="3300621"/>
            <a:ext cx="1550194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3.googleusercontent.com/kKsAUF5maajcyq7k8mhsUygF4nyTgBT9ORyqFWkPMZOKAi3RC3m1TIiq_z4e81ej_Pp2DyGaPFmffSzaFG-TlwPEJD1m91RcCV_8frKHLFtbGju4lX9e0k1I-mVF2EwnOvXQ5Q03YU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73" y="450920"/>
            <a:ext cx="2069679" cy="36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5.googleusercontent.com/hnENluZohSNJl5i_EzAr_RDNXco-pWlkx4SI7sTs4xwaGadlqNJ2ULy0Vf6QSLHYDyI2mUqmKAf0uqKNujpGNGb6WSRBCrCzOM0N9qGd70ImdYGM_cZa1pODKOvxFAJ0zWep0OksuB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78" y="3911458"/>
            <a:ext cx="1859501" cy="24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h4.googleusercontent.com/Q4SHU8JwF37TAnJwUDHbRqMnOOp5kIqJMB7FWODaLEjx_zg_vBUK2M6c4PA4U3Lg44rD8DdNc8urBu6zl81aiZNdLWERjI6XKmqK_tgM7HImAVdL5vjH8wphjzlthY_r3gyUmCQDW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77" y="1815976"/>
            <a:ext cx="2755727" cy="48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67749" y="5950227"/>
            <a:ext cx="254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  <a:hlinkClick r:id="rId7"/>
              </a:rPr>
              <a:t>Bird </a:t>
            </a:r>
            <a:r>
              <a:rPr lang="fi-FI" dirty="0" err="1">
                <a:solidFill>
                  <a:prstClr val="black"/>
                </a:solidFill>
                <a:hlinkClick r:id="rId7"/>
              </a:rPr>
              <a:t>nest</a:t>
            </a:r>
            <a:r>
              <a:rPr lang="fi-FI" dirty="0">
                <a:solidFill>
                  <a:prstClr val="black"/>
                </a:solidFill>
                <a:hlinkClick r:id="rId7"/>
              </a:rPr>
              <a:t> </a:t>
            </a:r>
            <a:r>
              <a:rPr lang="fi-FI" dirty="0" err="1">
                <a:solidFill>
                  <a:prstClr val="black"/>
                </a:solidFill>
                <a:hlinkClick r:id="rId7"/>
              </a:rPr>
              <a:t>project</a:t>
            </a:r>
            <a:r>
              <a:rPr lang="fi-FI" dirty="0">
                <a:solidFill>
                  <a:prstClr val="black"/>
                </a:solidFill>
                <a:hlinkClick r:id="rId7"/>
              </a:rPr>
              <a:t> in Finland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097261" y="450920"/>
            <a:ext cx="3045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err="1">
                <a:solidFill>
                  <a:prstClr val="black"/>
                </a:solidFill>
              </a:rPr>
              <a:t>Arts</a:t>
            </a:r>
            <a:r>
              <a:rPr lang="fi-FI" sz="4800" dirty="0">
                <a:solidFill>
                  <a:prstClr val="black"/>
                </a:solidFill>
              </a:rPr>
              <a:t> and </a:t>
            </a:r>
            <a:r>
              <a:rPr lang="fi-FI" sz="4800" dirty="0" err="1">
                <a:solidFill>
                  <a:prstClr val="black"/>
                </a:solidFill>
              </a:rPr>
              <a:t>crafts</a:t>
            </a:r>
            <a:endParaRPr lang="fi-FI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732" y="1753914"/>
            <a:ext cx="9989414" cy="1704757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6146" name="Picture 2" descr="https://lh4.googleusercontent.com/QUdjaH8PnSQLQn1VHrE-qSLh5v-DVT0zoSjNVXxm9uZwFDl-DbXJft1kTTFZCIFLMNw_jd02vz-1juJe22D66sxs7Ugy1KOs0snw53BQFWnsutTYlJn6mwoRIW_2UOkM3xB9dcXnk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4" y="452161"/>
            <a:ext cx="3353369" cy="31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6.googleusercontent.com/VMti-jQLCl2TjQAeUT-fo9DG5gBDLQBWP24jFqH8ZqiBjcafa4t7og2-mCnnG6OqABTAO9f1J7KDA3Yn9fTfAnk9T5Q8RLFptgv5je0oCt1qEu0dKzkZvFeu4I8mzET8tfZWDvyPTl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5" y="3724509"/>
            <a:ext cx="3353369" cy="29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6.googleusercontent.com/V6-WGnD4bTZz0DgFva5OEIIy1Bq1pf6eMsSEWb3ebKdZNvRoREoHylRMojhzXbfZJ7LX2enK8sJLFUVdENTtOujEsMF4uzMzScnDduUnf0uCeHvSsFZIlxrXOo8X-ZC5UyI6I5V38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78" y="611361"/>
            <a:ext cx="5138244" cy="56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609027" y="1351722"/>
            <a:ext cx="3568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Photo contest - </a:t>
            </a:r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Spirit of the forest</a:t>
            </a:r>
            <a:endParaRPr lang="en-US" sz="32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Näytössä katseltava diaesitys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1_Office-teema</vt:lpstr>
      <vt:lpstr>    OUR FORESTS -  OUR FUTURE  </vt:lpstr>
      <vt:lpstr>Putaan koulu, Tornio</vt:lpstr>
      <vt:lpstr>     Forest days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OUR FORESTS -  OUR FUTURE  </dc:title>
  <dc:creator>Paula Koskela</dc:creator>
  <cp:lastModifiedBy>Paula Koskela</cp:lastModifiedBy>
  <cp:revision>1</cp:revision>
  <dcterms:created xsi:type="dcterms:W3CDTF">2017-05-31T11:13:51Z</dcterms:created>
  <dcterms:modified xsi:type="dcterms:W3CDTF">2017-05-31T11:14:34Z</dcterms:modified>
</cp:coreProperties>
</file>