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853C-7D85-4ACC-82DC-687A4965879D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91FFA-2D43-461B-9A9D-3A401665AA9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F1DC-CE81-4565-B48D-2F1BD449E0B7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9F93A-70CB-4130-9E79-8B18361137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648B-345F-4218-9B07-702B78CACBC0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054-E2F5-43D3-93FC-BF8C3D0DF31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B2E6-5255-4926-BCE7-46CCC633F9F5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5790B-ADBE-4A05-93F8-DF55055C8ED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2C643-32C8-4475-8A85-7CBCA5CC319B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9839-A7C6-4D55-AB46-DCF5CF9B57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E9A6-439F-427C-88E5-5CA729D81DA5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6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25F37-76F2-47B6-A87C-7F677CC9FD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2ADD-A2EB-45C9-84C4-911C219A5CD2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FB60-8641-41E5-8B53-D4C080346C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A8FB5-3FA4-4E79-9DEA-986C534DCE9B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4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50B8-47DA-4FCB-B556-F404B1450B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CB489-2898-44B6-9467-9DD4D603854D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0B5D-D2AF-46D6-9063-063341AE369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3018C-78D8-4D0A-938F-C0F852C5DFA4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6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AF06F-1360-4BE8-955E-B9C069C336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2B90-0CD8-41A5-AE1C-3756B8E281B1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6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814D6-0C2D-4115-8590-4ADC330DF8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27" name="Tekstin paikkamerkki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smtClean="0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F76669-F517-4CD5-A20C-4F6019AAD40A}" type="datetimeFigureOut">
              <a:rPr lang="fi-FI"/>
              <a:pPr>
                <a:defRPr/>
              </a:pPr>
              <a:t>4.5.2015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CD744-DE6C-4211-8B3E-97BE4A7394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5544616" cy="136815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err="1" smtClean="0"/>
              <a:t>Lucia’s</a:t>
            </a:r>
            <a:r>
              <a:rPr lang="fi-FI" dirty="0" smtClean="0"/>
              <a:t> </a:t>
            </a:r>
            <a:r>
              <a:rPr lang="fi-FI" dirty="0" err="1" smtClean="0"/>
              <a:t>day</a:t>
            </a:r>
            <a:endParaRPr lang="fi-FI" dirty="0"/>
          </a:p>
        </p:txBody>
      </p:sp>
      <p:sp>
        <p:nvSpPr>
          <p:cNvPr id="13314" name="Alaotsikko 2"/>
          <p:cNvSpPr>
            <a:spLocks noGrp="1"/>
          </p:cNvSpPr>
          <p:nvPr>
            <p:ph type="subTitle" idx="1"/>
          </p:nvPr>
        </p:nvSpPr>
        <p:spPr>
          <a:xfrm>
            <a:off x="755650" y="3573463"/>
            <a:ext cx="4537075" cy="2159000"/>
          </a:xfrm>
        </p:spPr>
        <p:txBody>
          <a:bodyPr/>
          <a:lstStyle/>
          <a:p>
            <a:r>
              <a:rPr lang="fi-FI" smtClean="0"/>
              <a:t> Is celebrated in honor of the Holy Lucia of the 13th December</a:t>
            </a:r>
          </a:p>
        </p:txBody>
      </p:sp>
      <p:pic>
        <p:nvPicPr>
          <p:cNvPr id="13315" name="Picture 4" descr="https://p.gr-assets.com/540x540/fit/hostedimages/1379762771/2137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636838"/>
            <a:ext cx="34290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err="1" smtClean="0"/>
              <a:t>Holy</a:t>
            </a:r>
            <a:r>
              <a:rPr lang="fi-FI" dirty="0" smtClean="0"/>
              <a:t> Lucia</a:t>
            </a:r>
            <a:endParaRPr lang="fi-FI" dirty="0"/>
          </a:p>
        </p:txBody>
      </p:sp>
      <p:sp>
        <p:nvSpPr>
          <p:cNvPr id="14338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</a:t>
            </a:r>
            <a:r>
              <a:rPr lang="en-US" dirty="0" err="1" smtClean="0"/>
              <a:t>whitelighter</a:t>
            </a:r>
            <a:endParaRPr lang="en-US" dirty="0" smtClean="0"/>
          </a:p>
          <a:p>
            <a:r>
              <a:rPr lang="en-US" dirty="0" smtClean="0"/>
              <a:t>Was martyred </a:t>
            </a:r>
            <a:r>
              <a:rPr lang="en-US" dirty="0" smtClean="0"/>
              <a:t>during Emperor </a:t>
            </a:r>
            <a:r>
              <a:rPr lang="en-US" dirty="0" err="1" smtClean="0"/>
              <a:t>Diocletianus’s</a:t>
            </a:r>
            <a:r>
              <a:rPr lang="en-US" dirty="0" smtClean="0"/>
              <a:t> kingdom</a:t>
            </a:r>
          </a:p>
          <a:p>
            <a:r>
              <a:rPr lang="en-US" dirty="0" smtClean="0"/>
              <a:t>A Patron </a:t>
            </a:r>
            <a:r>
              <a:rPr lang="en-US" dirty="0" smtClean="0"/>
              <a:t>saint of the blind and visually impaired </a:t>
            </a:r>
          </a:p>
          <a:p>
            <a:r>
              <a:rPr lang="fi-FI" dirty="0" err="1" smtClean="0"/>
              <a:t>She</a:t>
            </a:r>
            <a:r>
              <a:rPr lang="fi-FI" dirty="0" smtClean="0"/>
              <a:t> </a:t>
            </a:r>
            <a:r>
              <a:rPr lang="fi-FI" dirty="0" err="1" smtClean="0"/>
              <a:t>belonged</a:t>
            </a:r>
            <a:r>
              <a:rPr lang="fi-FI" dirty="0" smtClean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Christianity</a:t>
            </a:r>
            <a:endParaRPr lang="fi-FI" dirty="0" smtClean="0"/>
          </a:p>
          <a:p>
            <a:r>
              <a:rPr lang="en-US" dirty="0" smtClean="0"/>
              <a:t>Brings light to the people and the dark forests of the North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err="1" smtClean="0"/>
              <a:t>Lucia’s</a:t>
            </a:r>
            <a:r>
              <a:rPr lang="fi-FI" dirty="0" smtClean="0"/>
              <a:t> </a:t>
            </a:r>
            <a:r>
              <a:rPr lang="fi-FI" dirty="0" err="1" smtClean="0"/>
              <a:t>clothes</a:t>
            </a:r>
            <a:endParaRPr lang="fi-FI" dirty="0"/>
          </a:p>
        </p:txBody>
      </p:sp>
      <p:sp>
        <p:nvSpPr>
          <p:cNvPr id="15362" name="Sisällön paikkamerkki 2"/>
          <p:cNvSpPr>
            <a:spLocks noGrp="1"/>
          </p:cNvSpPr>
          <p:nvPr>
            <p:ph idx="1"/>
          </p:nvPr>
        </p:nvSpPr>
        <p:spPr>
          <a:xfrm>
            <a:off x="323850" y="1916113"/>
            <a:ext cx="5472113" cy="4421187"/>
          </a:xfrm>
        </p:spPr>
        <p:txBody>
          <a:bodyPr/>
          <a:lstStyle/>
          <a:p>
            <a:r>
              <a:rPr lang="fi-FI" dirty="0" smtClean="0"/>
              <a:t>Lucia </a:t>
            </a:r>
            <a:r>
              <a:rPr lang="fi-FI" dirty="0" err="1" smtClean="0"/>
              <a:t>wears</a:t>
            </a:r>
            <a:r>
              <a:rPr lang="fi-FI" dirty="0" smtClean="0"/>
              <a:t> a</a:t>
            </a:r>
            <a:r>
              <a:rPr lang="fi-FI" dirty="0" smtClean="0"/>
              <a:t> </a:t>
            </a:r>
            <a:r>
              <a:rPr lang="fi-FI" dirty="0" smtClean="0"/>
              <a:t>white </a:t>
            </a:r>
            <a:r>
              <a:rPr lang="fi-FI" dirty="0" err="1" smtClean="0"/>
              <a:t>costume</a:t>
            </a:r>
            <a:endParaRPr lang="fi-FI" dirty="0" smtClean="0"/>
          </a:p>
          <a:p>
            <a:r>
              <a:rPr lang="fi-FI" dirty="0" smtClean="0"/>
              <a:t>A Red </a:t>
            </a:r>
            <a:r>
              <a:rPr lang="fi-FI" dirty="0" err="1" smtClean="0"/>
              <a:t>belt</a:t>
            </a:r>
            <a:endParaRPr lang="fi-FI" dirty="0" smtClean="0"/>
          </a:p>
          <a:p>
            <a:r>
              <a:rPr lang="fi-FI" dirty="0" smtClean="0"/>
              <a:t>In </a:t>
            </a:r>
            <a:r>
              <a:rPr lang="fi-FI" dirty="0" err="1" smtClean="0"/>
              <a:t>her</a:t>
            </a:r>
            <a:r>
              <a:rPr lang="fi-FI" dirty="0" smtClean="0"/>
              <a:t> </a:t>
            </a:r>
            <a:r>
              <a:rPr lang="fi-FI" dirty="0" err="1" smtClean="0"/>
              <a:t>head</a:t>
            </a:r>
            <a:r>
              <a:rPr lang="fi-FI" dirty="0" smtClean="0"/>
              <a:t>, </a:t>
            </a:r>
            <a:r>
              <a:rPr lang="fi-FI" dirty="0" err="1" smtClean="0"/>
              <a:t>she</a:t>
            </a:r>
            <a:r>
              <a:rPr lang="fi-FI" dirty="0" smtClean="0"/>
              <a:t> </a:t>
            </a:r>
            <a:r>
              <a:rPr lang="fi-FI" dirty="0" err="1" smtClean="0"/>
              <a:t>carries</a:t>
            </a:r>
            <a:r>
              <a:rPr lang="fi-FI" dirty="0" smtClean="0"/>
              <a:t> the </a:t>
            </a:r>
            <a:r>
              <a:rPr lang="fi-FI" dirty="0" err="1" smtClean="0"/>
              <a:t>candle</a:t>
            </a:r>
            <a:r>
              <a:rPr lang="fi-FI" dirty="0" smtClean="0"/>
              <a:t> </a:t>
            </a:r>
            <a:r>
              <a:rPr lang="fi-FI" dirty="0" err="1" smtClean="0"/>
              <a:t>wreath</a:t>
            </a:r>
            <a:r>
              <a:rPr lang="fi-FI" dirty="0" smtClean="0"/>
              <a:t>, </a:t>
            </a:r>
            <a:r>
              <a:rPr lang="en-US" dirty="0" smtClean="0"/>
              <a:t>which is made of lingonberry </a:t>
            </a:r>
            <a:r>
              <a:rPr lang="en-US" dirty="0" smtClean="0"/>
              <a:t>twigs</a:t>
            </a:r>
            <a:endParaRPr lang="en-US" dirty="0" smtClean="0"/>
          </a:p>
          <a:p>
            <a:r>
              <a:rPr lang="en-US" dirty="0" smtClean="0"/>
              <a:t>A Candle </a:t>
            </a:r>
            <a:r>
              <a:rPr lang="en-US" dirty="0" smtClean="0"/>
              <a:t>in hand</a:t>
            </a:r>
            <a:endParaRPr lang="fi-FI" dirty="0" smtClean="0"/>
          </a:p>
        </p:txBody>
      </p:sp>
      <p:pic>
        <p:nvPicPr>
          <p:cNvPr id="15363" name="Picture 2" descr="http://www.vantaa.fi/instancedata/prime_product_julkaisu/vantaa/embeds/vantaawwwstructure/db2e2fe326930987a859a1639036ee214e7327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060575"/>
            <a:ext cx="2590800" cy="379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Santa Lucia </a:t>
            </a:r>
            <a:r>
              <a:rPr lang="fi-FI" dirty="0" err="1" smtClean="0"/>
              <a:t>song</a:t>
            </a:r>
            <a:endParaRPr lang="fi-FI" dirty="0"/>
          </a:p>
        </p:txBody>
      </p:sp>
      <p:sp>
        <p:nvSpPr>
          <p:cNvPr id="16386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Lucia </a:t>
            </a:r>
            <a:r>
              <a:rPr lang="fi-FI" dirty="0" err="1" smtClean="0"/>
              <a:t>sings</a:t>
            </a:r>
            <a:r>
              <a:rPr lang="fi-FI" dirty="0" smtClean="0"/>
              <a:t> with </a:t>
            </a:r>
            <a:r>
              <a:rPr lang="fi-FI" dirty="0" err="1" smtClean="0"/>
              <a:t>choir</a:t>
            </a:r>
            <a:endParaRPr lang="fi-FI" dirty="0" smtClean="0"/>
          </a:p>
          <a:p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go</a:t>
            </a:r>
            <a:r>
              <a:rPr lang="fi-FI" dirty="0" smtClean="0"/>
              <a:t> to </a:t>
            </a:r>
            <a:r>
              <a:rPr lang="fi-FI" dirty="0" err="1" smtClean="0"/>
              <a:t>sing</a:t>
            </a:r>
            <a:r>
              <a:rPr lang="fi-FI" dirty="0" smtClean="0"/>
              <a:t> in </a:t>
            </a:r>
            <a:r>
              <a:rPr lang="fi-FI" dirty="0" err="1" smtClean="0"/>
              <a:t>hospitals</a:t>
            </a:r>
            <a:r>
              <a:rPr lang="fi-FI" dirty="0" smtClean="0"/>
              <a:t>, </a:t>
            </a:r>
            <a:r>
              <a:rPr lang="fi-FI" smtClean="0"/>
              <a:t>nurseries</a:t>
            </a:r>
            <a:r>
              <a:rPr lang="fi-FI" smtClean="0"/>
              <a:t>, </a:t>
            </a:r>
            <a:r>
              <a:rPr lang="fi-FI" dirty="0" err="1" smtClean="0"/>
              <a:t>elderly</a:t>
            </a:r>
            <a:r>
              <a:rPr lang="fi-FI" dirty="0" smtClean="0"/>
              <a:t> </a:t>
            </a:r>
            <a:r>
              <a:rPr lang="fi-FI" dirty="0" err="1" smtClean="0"/>
              <a:t>homes</a:t>
            </a:r>
            <a:r>
              <a:rPr lang="fi-FI" dirty="0" smtClean="0"/>
              <a:t> and </a:t>
            </a:r>
            <a:r>
              <a:rPr lang="fi-FI" dirty="0" err="1" smtClean="0"/>
              <a:t>schools</a:t>
            </a:r>
            <a:endParaRPr lang="fi-FI" dirty="0" smtClean="0"/>
          </a:p>
        </p:txBody>
      </p:sp>
      <p:pic>
        <p:nvPicPr>
          <p:cNvPr id="16387" name="Picture 2" descr="http://musiklinjen.nu/_imgs/lucia/washing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933825"/>
            <a:ext cx="4933950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ippu">
  <a:themeElements>
    <a:clrScheme name="Huippu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uippu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ippu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100</Words>
  <Application>Microsoft Office PowerPoint</Application>
  <PresentationFormat>Näytössä katseltava diaesitys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Huippu</vt:lpstr>
      <vt:lpstr>Lucia’s day</vt:lpstr>
      <vt:lpstr>Holy Lucia</vt:lpstr>
      <vt:lpstr>Lucia’s clothes</vt:lpstr>
      <vt:lpstr>Santa Lucia song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Lucia’s day</dc:title>
  <dc:creator>JUHA</dc:creator>
  <cp:lastModifiedBy>Paula Koskela</cp:lastModifiedBy>
  <cp:revision>10</cp:revision>
  <dcterms:created xsi:type="dcterms:W3CDTF">2015-01-07T19:48:03Z</dcterms:created>
  <dcterms:modified xsi:type="dcterms:W3CDTF">2015-05-04T14:01:32Z</dcterms:modified>
</cp:coreProperties>
</file>