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0" r:id="rId3"/>
    <p:sldId id="261" r:id="rId4"/>
    <p:sldId id="259" r:id="rId5"/>
    <p:sldId id="256" r:id="rId6"/>
    <p:sldId id="257" r:id="rId7"/>
    <p:sldId id="258" r:id="rId8"/>
    <p:sldId id="262" r:id="rId9"/>
    <p:sldId id="263" r:id="rId10"/>
    <p:sldId id="265" r:id="rId11"/>
    <p:sldId id="264" r:id="rId12"/>
    <p:sldId id="26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15ED99-B67C-43B6-B9BE-1D7C33AB097E}" type="datetimeFigureOut">
              <a:rPr lang="es-ES" smtClean="0"/>
              <a:pPr/>
              <a:t>18/05/2015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212885-6857-4354-89DA-F754AAAE625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5ED99-B67C-43B6-B9BE-1D7C33AB097E}" type="datetimeFigureOut">
              <a:rPr lang="es-ES" smtClean="0"/>
              <a:pPr/>
              <a:t>18/05/2015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12885-6857-4354-89DA-F754AAAE625F}"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Lucía Rueda 1ºA (53)</a:t>
            </a:r>
            <a:endParaRPr lang="es-ES" dirty="0"/>
          </a:p>
        </p:txBody>
      </p:sp>
      <p:sp>
        <p:nvSpPr>
          <p:cNvPr id="3" name="2 Marcador de contenido"/>
          <p:cNvSpPr>
            <a:spLocks noGrp="1"/>
          </p:cNvSpPr>
          <p:nvPr>
            <p:ph idx="1"/>
          </p:nvPr>
        </p:nvSpPr>
        <p:spPr/>
        <p:txBody>
          <a:bodyPr/>
          <a:lstStyle/>
          <a:p>
            <a:pPr algn="ctr">
              <a:buNone/>
            </a:pPr>
            <a:r>
              <a:rPr lang="en-US" b="1" dirty="0" smtClean="0"/>
              <a:t>The secrets of forests </a:t>
            </a:r>
            <a:r>
              <a:rPr lang="en-US" dirty="0" smtClean="0"/>
              <a:t/>
            </a:r>
            <a:br>
              <a:rPr lang="en-US" dirty="0" smtClean="0"/>
            </a:br>
            <a:r>
              <a:rPr lang="en-US" dirty="0" smtClean="0"/>
              <a:t>I have chosen this photo because it conveys cleaning, order and nature.</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Candela Rousseau Cañadas 4ºC (8)</a:t>
            </a:r>
            <a:endParaRPr lang="es-ES" dirty="0"/>
          </a:p>
        </p:txBody>
      </p:sp>
      <p:sp>
        <p:nvSpPr>
          <p:cNvPr id="3" name="2 Marcador de contenido"/>
          <p:cNvSpPr>
            <a:spLocks noGrp="1"/>
          </p:cNvSpPr>
          <p:nvPr>
            <p:ph idx="1"/>
          </p:nvPr>
        </p:nvSpPr>
        <p:spPr/>
        <p:txBody>
          <a:bodyPr>
            <a:normAutofit/>
          </a:bodyPr>
          <a:lstStyle/>
          <a:p>
            <a:pPr algn="ctr">
              <a:buNone/>
            </a:pPr>
            <a:r>
              <a:rPr lang="en-US" b="1" dirty="0" smtClean="0"/>
              <a:t>ENIGMA OF FOREST </a:t>
            </a:r>
          </a:p>
          <a:p>
            <a:pPr>
              <a:buNone/>
            </a:pPr>
            <a:endParaRPr lang="en-US" dirty="0" smtClean="0"/>
          </a:p>
          <a:p>
            <a:pPr>
              <a:buNone/>
            </a:pPr>
            <a:r>
              <a:rPr lang="en-US" dirty="0" smtClean="0"/>
              <a:t>The trees in the huge, deep, dark forest, shake, swish their leaves like foil wrapper. The wily wind, wriggling through their crowns, rustling that soon starts. Trees know. And the whole forest is ready.</a:t>
            </a: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8.jpg"/>
          <p:cNvPicPr>
            <a:picLocks noGrp="1" noChangeAspect="1"/>
          </p:cNvPicPr>
          <p:nvPr>
            <p:ph idx="1"/>
          </p:nvPr>
        </p:nvPicPr>
        <p:blipFill>
          <a:blip r:embed="rId2" cstate="print"/>
          <a:stretch>
            <a:fillRect/>
          </a:stretch>
        </p:blipFill>
        <p:spPr>
          <a:xfrm>
            <a:off x="1168476" y="1600200"/>
            <a:ext cx="6807048"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Priscila </a:t>
            </a:r>
            <a:r>
              <a:rPr lang="es-ES" dirty="0" err="1" smtClean="0"/>
              <a:t>Semanche</a:t>
            </a:r>
            <a:r>
              <a:rPr lang="es-ES" dirty="0" smtClean="0"/>
              <a:t> 1ºC</a:t>
            </a:r>
            <a:endParaRPr lang="es-ES" dirty="0"/>
          </a:p>
        </p:txBody>
      </p:sp>
      <p:sp>
        <p:nvSpPr>
          <p:cNvPr id="3" name="2 Marcador de contenido"/>
          <p:cNvSpPr>
            <a:spLocks noGrp="1"/>
          </p:cNvSpPr>
          <p:nvPr>
            <p:ph idx="1"/>
          </p:nvPr>
        </p:nvSpPr>
        <p:spPr/>
        <p:txBody>
          <a:bodyPr/>
          <a:lstStyle/>
          <a:p>
            <a:pPr algn="ctr">
              <a:buNone/>
            </a:pPr>
            <a:r>
              <a:rPr lang="en-US" b="1" dirty="0" smtClean="0"/>
              <a:t>WINDING BRANCHES</a:t>
            </a:r>
          </a:p>
          <a:p>
            <a:pPr>
              <a:buNone/>
            </a:pPr>
            <a:endParaRPr lang="en-US" dirty="0" smtClean="0"/>
          </a:p>
          <a:p>
            <a:pPr algn="ctr">
              <a:buNone/>
            </a:pPr>
            <a:r>
              <a:rPr lang="en-US" dirty="0" smtClean="0"/>
              <a:t>Relaxing in the forest. Mysteries unsolved. Remembering my loved ones. </a:t>
            </a:r>
            <a:r>
              <a:rPr lang="en-US" dirty="0" smtClean="0"/>
              <a:t>  </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Marcador de contenido" descr="st 55.jpg"/>
          <p:cNvPicPr>
            <a:picLocks noChangeAspect="1"/>
          </p:cNvPicPr>
          <p:nvPr/>
        </p:nvPicPr>
        <p:blipFill>
          <a:blip r:embed="rId2"/>
          <a:stretch>
            <a:fillRect/>
          </a:stretch>
        </p:blipFill>
        <p:spPr>
          <a:xfrm>
            <a:off x="928662" y="1214422"/>
            <a:ext cx="7318423" cy="51320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PHOTOCONTEST</a:t>
            </a:r>
            <a:endParaRPr lang="es-ES" dirty="0"/>
          </a:p>
        </p:txBody>
      </p:sp>
      <p:sp>
        <p:nvSpPr>
          <p:cNvPr id="3" name="2 Marcador de contenido"/>
          <p:cNvSpPr>
            <a:spLocks noGrp="1"/>
          </p:cNvSpPr>
          <p:nvPr>
            <p:ph idx="1"/>
          </p:nvPr>
        </p:nvSpPr>
        <p:spPr>
          <a:xfrm>
            <a:off x="642910" y="2786058"/>
            <a:ext cx="8229600" cy="1185858"/>
          </a:xfrm>
        </p:spPr>
        <p:txBody>
          <a:bodyPr>
            <a:normAutofit/>
          </a:bodyPr>
          <a:lstStyle/>
          <a:p>
            <a:pPr>
              <a:buNone/>
            </a:pPr>
            <a:r>
              <a:rPr lang="es-ES_tradnl" sz="5400" dirty="0" smtClean="0">
                <a:solidFill>
                  <a:srgbClr val="00B050"/>
                </a:solidFill>
              </a:rPr>
              <a:t>THE SPIRIT OF THE FOREST</a:t>
            </a:r>
            <a:endParaRPr lang="es-ES" sz="5400" dirty="0">
              <a:solidFill>
                <a:srgbClr val="00B050"/>
              </a:solidFill>
            </a:endParaRPr>
          </a:p>
        </p:txBody>
      </p:sp>
      <p:sp>
        <p:nvSpPr>
          <p:cNvPr id="5" name="4 CuadroTexto"/>
          <p:cNvSpPr txBox="1"/>
          <p:nvPr/>
        </p:nvSpPr>
        <p:spPr>
          <a:xfrm>
            <a:off x="2928926" y="4714884"/>
            <a:ext cx="4214842" cy="461665"/>
          </a:xfrm>
          <a:prstGeom prst="rect">
            <a:avLst/>
          </a:prstGeom>
          <a:noFill/>
        </p:spPr>
        <p:txBody>
          <a:bodyPr wrap="square" rtlCol="0">
            <a:spAutoFit/>
          </a:bodyPr>
          <a:lstStyle/>
          <a:p>
            <a:r>
              <a:rPr lang="es-ES_tradnl" sz="2400" dirty="0" smtClean="0"/>
              <a:t>IES CARLOS III – SPAIN </a:t>
            </a:r>
            <a:endParaRPr lang="es-E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53.jpg"/>
          <p:cNvPicPr>
            <a:picLocks noGrp="1" noChangeAspect="1"/>
          </p:cNvPicPr>
          <p:nvPr>
            <p:ph idx="1"/>
          </p:nvPr>
        </p:nvPicPr>
        <p:blipFill>
          <a:blip r:embed="rId2" cstate="print"/>
          <a:stretch>
            <a:fillRect/>
          </a:stretch>
        </p:blipFill>
        <p:spPr>
          <a:xfrm>
            <a:off x="2972172" y="1600200"/>
            <a:ext cx="319965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Jesús Rueda Checa 4ºA (86)</a:t>
            </a:r>
            <a:endParaRPr lang="es-ES" dirty="0"/>
          </a:p>
        </p:txBody>
      </p:sp>
      <p:sp>
        <p:nvSpPr>
          <p:cNvPr id="3" name="2 Marcador de contenido"/>
          <p:cNvSpPr>
            <a:spLocks noGrp="1"/>
          </p:cNvSpPr>
          <p:nvPr>
            <p:ph idx="1"/>
          </p:nvPr>
        </p:nvSpPr>
        <p:spPr/>
        <p:txBody>
          <a:bodyPr/>
          <a:lstStyle/>
          <a:p>
            <a:pPr algn="ctr">
              <a:buNone/>
            </a:pPr>
            <a:r>
              <a:rPr lang="en-US" b="1" dirty="0" smtClean="0"/>
              <a:t>The depth of an apple</a:t>
            </a:r>
          </a:p>
          <a:p>
            <a:pPr>
              <a:buNone/>
            </a:pPr>
            <a:r>
              <a:rPr lang="en-US" dirty="0" smtClean="0"/>
              <a:t>Only a bite of an apple can teleport you to the depth of a forest</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8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Paola de Lara </a:t>
            </a:r>
            <a:r>
              <a:rPr lang="en-US" dirty="0" err="1" smtClean="0"/>
              <a:t>López</a:t>
            </a:r>
            <a:r>
              <a:rPr lang="en-US" dirty="0" smtClean="0"/>
              <a:t> 3ºA (127)</a:t>
            </a:r>
            <a:r>
              <a:rPr lang="es-ES" dirty="0" smtClean="0"/>
              <a:t/>
            </a:r>
            <a:br>
              <a:rPr lang="es-ES" dirty="0" smtClean="0"/>
            </a:br>
            <a:endParaRPr lang="es-ES" dirty="0"/>
          </a:p>
        </p:txBody>
      </p:sp>
      <p:sp>
        <p:nvSpPr>
          <p:cNvPr id="3" name="2 Marcador de contenido"/>
          <p:cNvSpPr>
            <a:spLocks noGrp="1"/>
          </p:cNvSpPr>
          <p:nvPr>
            <p:ph idx="1"/>
          </p:nvPr>
        </p:nvSpPr>
        <p:spPr>
          <a:xfrm>
            <a:off x="457200" y="1600200"/>
            <a:ext cx="8229600" cy="5043510"/>
          </a:xfrm>
        </p:spPr>
        <p:txBody>
          <a:bodyPr>
            <a:normAutofit fontScale="92500" lnSpcReduction="20000"/>
          </a:bodyPr>
          <a:lstStyle/>
          <a:p>
            <a:pPr algn="ctr">
              <a:buNone/>
            </a:pPr>
            <a:r>
              <a:rPr lang="en-US" b="1" dirty="0" smtClean="0"/>
              <a:t>Don ́t Forget Where You Belong</a:t>
            </a:r>
          </a:p>
          <a:p>
            <a:pPr>
              <a:buNone/>
            </a:pPr>
            <a:endParaRPr lang="en-US" dirty="0" smtClean="0"/>
          </a:p>
          <a:p>
            <a:pPr>
              <a:buNone/>
            </a:pPr>
            <a:r>
              <a:rPr lang="en-US" dirty="0" smtClean="0"/>
              <a:t>Nature is our real mum and forests are our real homes.</a:t>
            </a:r>
          </a:p>
          <a:p>
            <a:pPr>
              <a:buNone/>
            </a:pPr>
            <a:r>
              <a:rPr lang="en-US" dirty="0" smtClean="0"/>
              <a:t>What shall we do without forests? </a:t>
            </a:r>
            <a:r>
              <a:rPr lang="en-US" dirty="0" err="1" smtClean="0"/>
              <a:t>Yes,I</a:t>
            </a:r>
            <a:r>
              <a:rPr lang="en-US" dirty="0" smtClean="0"/>
              <a:t> know that technologies allows us to do everything nowadays, and they are going to continue improving, but, without nature, they wouldn’t exist. In spite of this, </a:t>
            </a:r>
            <a:r>
              <a:rPr lang="en-US" dirty="0"/>
              <a:t>w</a:t>
            </a:r>
            <a:r>
              <a:rPr lang="en-US" dirty="0" smtClean="0"/>
              <a:t>e can ́t stop killing our "mum", and breaking our real house. How are we alive? Thanks to nature.</a:t>
            </a:r>
          </a:p>
          <a:p>
            <a:pPr>
              <a:buNone/>
            </a:pPr>
            <a:r>
              <a:rPr lang="en-US" dirty="0" smtClean="0"/>
              <a:t>We </a:t>
            </a:r>
            <a:r>
              <a:rPr lang="en-US" dirty="0" err="1" smtClean="0"/>
              <a:t>shouldn</a:t>
            </a:r>
            <a:r>
              <a:rPr lang="en-US" dirty="0" smtClean="0"/>
              <a:t> ́t forget our origins.</a:t>
            </a:r>
          </a:p>
          <a:p>
            <a:pPr>
              <a:buNone/>
            </a:pPr>
            <a:endParaRPr lang="en-US" dirty="0" smtClean="0"/>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43.JPG"/>
          <p:cNvPicPr>
            <a:picLocks noChangeAspect="1"/>
          </p:cNvPicPr>
          <p:nvPr/>
        </p:nvPicPr>
        <p:blipFill>
          <a:blip r:embed="rId2" cstate="print"/>
          <a:stretch>
            <a:fillRect/>
          </a:stretch>
        </p:blipFill>
        <p:spPr>
          <a:xfrm>
            <a:off x="1554480" y="1546860"/>
            <a:ext cx="6035040" cy="4526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Beatriz </a:t>
            </a:r>
            <a:r>
              <a:rPr lang="es-ES" dirty="0" err="1" smtClean="0"/>
              <a:t>Yoldi</a:t>
            </a:r>
            <a:r>
              <a:rPr lang="es-ES" dirty="0" smtClean="0"/>
              <a:t> Martín-</a:t>
            </a:r>
            <a:r>
              <a:rPr lang="es-ES" dirty="0" err="1" smtClean="0"/>
              <a:t>Calpena</a:t>
            </a:r>
            <a:r>
              <a:rPr lang="es-ES" dirty="0" smtClean="0"/>
              <a:t> 4ºC (109)</a:t>
            </a:r>
            <a:endParaRPr lang="es-ES" dirty="0"/>
          </a:p>
        </p:txBody>
      </p:sp>
      <p:sp>
        <p:nvSpPr>
          <p:cNvPr id="3" name="2 Marcador de contenido"/>
          <p:cNvSpPr>
            <a:spLocks noGrp="1"/>
          </p:cNvSpPr>
          <p:nvPr>
            <p:ph idx="1"/>
          </p:nvPr>
        </p:nvSpPr>
        <p:spPr/>
        <p:txBody>
          <a:bodyPr>
            <a:normAutofit fontScale="92500" lnSpcReduction="10000"/>
          </a:bodyPr>
          <a:lstStyle/>
          <a:p>
            <a:pPr algn="ctr">
              <a:buNone/>
            </a:pPr>
            <a:r>
              <a:rPr lang="es-ES" dirty="0" smtClean="0"/>
              <a:t>ROOTS OF MISTERY</a:t>
            </a:r>
          </a:p>
          <a:p>
            <a:pPr>
              <a:buNone/>
            </a:pPr>
            <a:endParaRPr lang="en-US" dirty="0" smtClean="0"/>
          </a:p>
          <a:p>
            <a:pPr>
              <a:buNone/>
            </a:pPr>
            <a:r>
              <a:rPr lang="en-US" dirty="0" smtClean="0"/>
              <a:t>Roots of the past and roots of the present, all connected by the same land.</a:t>
            </a:r>
          </a:p>
          <a:p>
            <a:pPr>
              <a:buNone/>
            </a:pPr>
            <a:r>
              <a:rPr lang="en-US" dirty="0" smtClean="0"/>
              <a:t>Some are still alive, part of a tree , essential to be alive.</a:t>
            </a:r>
          </a:p>
          <a:p>
            <a:pPr>
              <a:buNone/>
            </a:pPr>
            <a:r>
              <a:rPr lang="en-US" dirty="0" smtClean="0"/>
              <a:t>They remind me of my family and ancestors, they have made me possible and some of them that are here with me now.</a:t>
            </a:r>
          </a:p>
          <a:p>
            <a:pPr>
              <a:buNone/>
            </a:pP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109.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86</TotalTime>
  <Words>259</Words>
  <Application>Microsoft Office PowerPoint</Application>
  <PresentationFormat>Presentación en pantalla (4:3)</PresentationFormat>
  <Paragraphs>28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Lucía Rueda 1ºA (53)</vt:lpstr>
      <vt:lpstr>PHOTOCONTEST</vt:lpstr>
      <vt:lpstr>Diapositiva 3</vt:lpstr>
      <vt:lpstr>Jesús Rueda Checa 4ºA (86)</vt:lpstr>
      <vt:lpstr>Diapositiva 5</vt:lpstr>
      <vt:lpstr>Paola de Lara López 3ºA (127) </vt:lpstr>
      <vt:lpstr>Diapositiva 7</vt:lpstr>
      <vt:lpstr>Beatriz Yoldi Martín-Calpena 4ºC (109)</vt:lpstr>
      <vt:lpstr>Diapositiva 9</vt:lpstr>
      <vt:lpstr>Candela Rousseau Cañadas 4ºC (8)</vt:lpstr>
      <vt:lpstr>Diapositiva 11</vt:lpstr>
      <vt:lpstr>Priscila Semanche 1ºC</vt:lpstr>
      <vt:lpstr>Diapositiva 13</vt:lpstr>
    </vt:vector>
  </TitlesOfParts>
  <Company>Usuario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 de Windows</cp:lastModifiedBy>
  <cp:revision>11</cp:revision>
  <dcterms:created xsi:type="dcterms:W3CDTF">2015-05-13T16:42:39Z</dcterms:created>
  <dcterms:modified xsi:type="dcterms:W3CDTF">2015-05-18T18:05:13Z</dcterms:modified>
</cp:coreProperties>
</file>