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C578-4638-44B2-B579-5E438D7BE1CA}" type="datetimeFigureOut">
              <a:rPr lang="pt-PT" smtClean="0"/>
              <a:pPr/>
              <a:t>15-01-2015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54DB-F1A6-4647-B2A6-2A2340C918C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C578-4638-44B2-B579-5E438D7BE1CA}" type="datetimeFigureOut">
              <a:rPr lang="pt-PT" smtClean="0"/>
              <a:pPr/>
              <a:t>15-01-2015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54DB-F1A6-4647-B2A6-2A2340C918C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C578-4638-44B2-B579-5E438D7BE1CA}" type="datetimeFigureOut">
              <a:rPr lang="pt-PT" smtClean="0"/>
              <a:pPr/>
              <a:t>15-01-2015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54DB-F1A6-4647-B2A6-2A2340C918C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C578-4638-44B2-B579-5E438D7BE1CA}" type="datetimeFigureOut">
              <a:rPr lang="pt-PT" smtClean="0"/>
              <a:pPr/>
              <a:t>15-01-2015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54DB-F1A6-4647-B2A6-2A2340C918C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C578-4638-44B2-B579-5E438D7BE1CA}" type="datetimeFigureOut">
              <a:rPr lang="pt-PT" smtClean="0"/>
              <a:pPr/>
              <a:t>15-01-2015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54DB-F1A6-4647-B2A6-2A2340C918C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C578-4638-44B2-B579-5E438D7BE1CA}" type="datetimeFigureOut">
              <a:rPr lang="pt-PT" smtClean="0"/>
              <a:pPr/>
              <a:t>15-01-2015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54DB-F1A6-4647-B2A6-2A2340C918C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C578-4638-44B2-B579-5E438D7BE1CA}" type="datetimeFigureOut">
              <a:rPr lang="pt-PT" smtClean="0"/>
              <a:pPr/>
              <a:t>15-01-2015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54DB-F1A6-4647-B2A6-2A2340C918C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C578-4638-44B2-B579-5E438D7BE1CA}" type="datetimeFigureOut">
              <a:rPr lang="pt-PT" smtClean="0"/>
              <a:pPr/>
              <a:t>15-01-2015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54DB-F1A6-4647-B2A6-2A2340C918C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C578-4638-44B2-B579-5E438D7BE1CA}" type="datetimeFigureOut">
              <a:rPr lang="pt-PT" smtClean="0"/>
              <a:pPr/>
              <a:t>15-01-2015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54DB-F1A6-4647-B2A6-2A2340C918C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C578-4638-44B2-B579-5E438D7BE1CA}" type="datetimeFigureOut">
              <a:rPr lang="pt-PT" smtClean="0"/>
              <a:pPr/>
              <a:t>15-01-2015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54DB-F1A6-4647-B2A6-2A2340C918C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C578-4638-44B2-B579-5E438D7BE1CA}" type="datetimeFigureOut">
              <a:rPr lang="pt-PT" smtClean="0"/>
              <a:pPr/>
              <a:t>15-01-2015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54DB-F1A6-4647-B2A6-2A2340C918CE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FC578-4638-44B2-B579-5E438D7BE1CA}" type="datetimeFigureOut">
              <a:rPr lang="pt-PT" smtClean="0"/>
              <a:pPr/>
              <a:t>15-01-2015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154DB-F1A6-4647-B2A6-2A2340C918CE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4427984" cy="2046089"/>
          </a:xfrm>
        </p:spPr>
        <p:txBody>
          <a:bodyPr>
            <a:normAutofit/>
          </a:bodyPr>
          <a:lstStyle/>
          <a:p>
            <a:r>
              <a:rPr lang="pt-PT" sz="5400" dirty="0" smtClean="0">
                <a:latin typeface="Aharoni" pitchFamily="2" charset="-79"/>
                <a:cs typeface="Aharoni" pitchFamily="2" charset="-79"/>
              </a:rPr>
              <a:t>Trip to </a:t>
            </a:r>
            <a:r>
              <a:rPr lang="pt-PT" sz="5400" dirty="0" err="1" smtClean="0">
                <a:latin typeface="Aharoni" pitchFamily="2" charset="-79"/>
                <a:cs typeface="Aharoni" pitchFamily="2" charset="-79"/>
              </a:rPr>
              <a:t>Holland</a:t>
            </a:r>
            <a:endParaRPr lang="pt-PT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3995936" cy="1752600"/>
          </a:xfrm>
        </p:spPr>
        <p:txBody>
          <a:bodyPr>
            <a:normAutofit/>
          </a:bodyPr>
          <a:lstStyle/>
          <a:p>
            <a:r>
              <a:rPr lang="pt-PT" sz="2800" i="1" dirty="0" smtClean="0"/>
              <a:t>16/11/2014 to 22/11/2014</a:t>
            </a:r>
          </a:p>
          <a:p>
            <a:r>
              <a:rPr lang="pt-PT" sz="2800" dirty="0" smtClean="0"/>
              <a:t>Portuguese </a:t>
            </a:r>
            <a:r>
              <a:rPr lang="pt-PT" sz="2800" dirty="0" err="1" smtClean="0"/>
              <a:t>students</a:t>
            </a:r>
            <a:endParaRPr lang="pt-PT" sz="2800" dirty="0"/>
          </a:p>
        </p:txBody>
      </p:sp>
      <p:pic>
        <p:nvPicPr>
          <p:cNvPr id="1026" name="Picture 2" descr="C:\Users\PC\Desktop\Logotipo_vencedor_Our_Forests_-_Our_Futur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248472" cy="5988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mada em forma de nuvem 3"/>
          <p:cNvSpPr/>
          <p:nvPr/>
        </p:nvSpPr>
        <p:spPr>
          <a:xfrm flipH="1">
            <a:off x="3347864" y="188640"/>
            <a:ext cx="5400600" cy="1107504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4788024" y="5486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That’s</a:t>
            </a:r>
            <a:r>
              <a:rPr lang="pt-PT" dirty="0" smtClean="0"/>
              <a:t> </a:t>
            </a:r>
            <a:r>
              <a:rPr lang="pt-PT" dirty="0" err="1" smtClean="0"/>
              <a:t>how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do </a:t>
            </a:r>
            <a:r>
              <a:rPr lang="pt-PT" dirty="0" err="1" smtClean="0"/>
              <a:t>it</a:t>
            </a:r>
            <a:r>
              <a:rPr lang="pt-PT" dirty="0" smtClean="0"/>
              <a:t>?...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Then</a:t>
            </a:r>
            <a:r>
              <a:rPr lang="pt-PT" b="1" dirty="0" smtClean="0"/>
              <a:t> </a:t>
            </a:r>
            <a:r>
              <a:rPr lang="pt-PT" b="1" dirty="0" err="1" smtClean="0"/>
              <a:t>we</a:t>
            </a:r>
            <a:r>
              <a:rPr lang="pt-PT" b="1" dirty="0" smtClean="0"/>
              <a:t> </a:t>
            </a:r>
            <a:r>
              <a:rPr lang="pt-PT" b="1" dirty="0" err="1" smtClean="0"/>
              <a:t>drove</a:t>
            </a:r>
            <a:r>
              <a:rPr lang="pt-PT" b="1" dirty="0" smtClean="0"/>
              <a:t> ;)</a:t>
            </a:r>
            <a:endParaRPr lang="pt-PT" b="1" dirty="0"/>
          </a:p>
        </p:txBody>
      </p:sp>
      <p:pic>
        <p:nvPicPr>
          <p:cNvPr id="8194" name="Picture 2" descr="C:\Users\PC\PPT HOLANDA\5º DIA\IMG_19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595" y="1340768"/>
            <a:ext cx="7104789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2Cobbenhagenlyceum</a:t>
            </a:r>
            <a:endParaRPr lang="pt-PT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5517232"/>
            <a:ext cx="3888432" cy="88093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got</a:t>
            </a:r>
            <a:r>
              <a:rPr lang="pt-PT" dirty="0" smtClean="0"/>
              <a:t> </a:t>
            </a:r>
            <a:r>
              <a:rPr lang="pt-PT" dirty="0" err="1" smtClean="0"/>
              <a:t>there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parked</a:t>
            </a:r>
            <a:r>
              <a:rPr lang="pt-PT" dirty="0" smtClean="0"/>
              <a:t> </a:t>
            </a:r>
            <a:r>
              <a:rPr lang="pt-PT" dirty="0" err="1" smtClean="0"/>
              <a:t>our</a:t>
            </a:r>
            <a:r>
              <a:rPr lang="pt-PT" dirty="0" smtClean="0"/>
              <a:t> </a:t>
            </a:r>
            <a:r>
              <a:rPr lang="pt-PT" dirty="0" err="1" smtClean="0"/>
              <a:t>bikes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Our</a:t>
            </a:r>
            <a:r>
              <a:rPr lang="pt-PT" b="1" dirty="0" smtClean="0"/>
              <a:t> </a:t>
            </a:r>
            <a:r>
              <a:rPr lang="pt-PT" b="1" dirty="0" err="1" smtClean="0"/>
              <a:t>school</a:t>
            </a:r>
            <a:r>
              <a:rPr lang="pt-PT" b="1" dirty="0" smtClean="0"/>
              <a:t> </a:t>
            </a:r>
            <a:r>
              <a:rPr lang="pt-PT" b="1" dirty="0" err="1" smtClean="0"/>
              <a:t>day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5796136" cy="48965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met</a:t>
            </a:r>
            <a:r>
              <a:rPr lang="pt-PT" dirty="0" smtClean="0"/>
              <a:t> </a:t>
            </a:r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people</a:t>
            </a:r>
            <a:r>
              <a:rPr lang="pt-PT" dirty="0" smtClean="0"/>
              <a:t> </a:t>
            </a:r>
            <a:r>
              <a:rPr lang="pt-PT" dirty="0" err="1" smtClean="0"/>
              <a:t>involved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project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then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head</a:t>
            </a:r>
            <a:r>
              <a:rPr lang="pt-PT" dirty="0" smtClean="0"/>
              <a:t> out to </a:t>
            </a:r>
            <a:r>
              <a:rPr lang="pt-PT" dirty="0" err="1" smtClean="0"/>
              <a:t>meet</a:t>
            </a:r>
            <a:r>
              <a:rPr lang="pt-PT" dirty="0" smtClean="0"/>
              <a:t> </a:t>
            </a:r>
            <a:r>
              <a:rPr lang="pt-PT" dirty="0" err="1" smtClean="0"/>
              <a:t>our</a:t>
            </a:r>
            <a:r>
              <a:rPr lang="pt-PT" dirty="0" smtClean="0"/>
              <a:t> </a:t>
            </a:r>
            <a:r>
              <a:rPr lang="pt-PT" dirty="0" err="1" smtClean="0"/>
              <a:t>classmates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week</a:t>
            </a:r>
            <a:r>
              <a:rPr lang="pt-PT" dirty="0" smtClean="0"/>
              <a:t>. In </a:t>
            </a:r>
            <a:r>
              <a:rPr lang="pt-PT" dirty="0" err="1" smtClean="0"/>
              <a:t>our</a:t>
            </a:r>
            <a:r>
              <a:rPr lang="pt-PT" dirty="0" smtClean="0"/>
              <a:t> </a:t>
            </a:r>
            <a:r>
              <a:rPr lang="pt-PT" dirty="0" err="1" smtClean="0"/>
              <a:t>first</a:t>
            </a:r>
            <a:r>
              <a:rPr lang="pt-PT" dirty="0" smtClean="0"/>
              <a:t> </a:t>
            </a:r>
            <a:r>
              <a:rPr lang="pt-PT" dirty="0" err="1" smtClean="0"/>
              <a:t>day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had</a:t>
            </a:r>
            <a:r>
              <a:rPr lang="pt-PT" dirty="0" smtClean="0"/>
              <a:t> </a:t>
            </a:r>
            <a:r>
              <a:rPr lang="pt-PT" dirty="0" err="1" smtClean="0"/>
              <a:t>Maths</a:t>
            </a:r>
            <a:r>
              <a:rPr lang="pt-PT" dirty="0" smtClean="0"/>
              <a:t>, </a:t>
            </a:r>
            <a:r>
              <a:rPr lang="pt-PT" dirty="0" err="1" smtClean="0"/>
              <a:t>Europe</a:t>
            </a:r>
            <a:r>
              <a:rPr lang="pt-PT" dirty="0" smtClean="0"/>
              <a:t> </a:t>
            </a:r>
            <a:r>
              <a:rPr lang="pt-PT" dirty="0" err="1" smtClean="0"/>
              <a:t>Lesson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History</a:t>
            </a:r>
            <a:r>
              <a:rPr lang="pt-PT" dirty="0" smtClean="0"/>
              <a:t>.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were</a:t>
            </a:r>
            <a:r>
              <a:rPr lang="pt-PT" dirty="0"/>
              <a:t> </a:t>
            </a:r>
            <a:r>
              <a:rPr lang="pt-PT" dirty="0" err="1" smtClean="0"/>
              <a:t>integrated</a:t>
            </a:r>
            <a:r>
              <a:rPr lang="pt-PT" dirty="0" smtClean="0"/>
              <a:t> in a </a:t>
            </a:r>
            <a:r>
              <a:rPr lang="pt-PT" dirty="0" err="1" smtClean="0"/>
              <a:t>bilingual</a:t>
            </a:r>
            <a:r>
              <a:rPr lang="pt-PT" dirty="0" smtClean="0"/>
              <a:t> </a:t>
            </a:r>
            <a:r>
              <a:rPr lang="pt-PT" dirty="0" err="1" smtClean="0"/>
              <a:t>class</a:t>
            </a:r>
            <a:r>
              <a:rPr lang="pt-PT" dirty="0" smtClean="0"/>
              <a:t>. </a:t>
            </a:r>
            <a:r>
              <a:rPr lang="pt-PT" dirty="0" err="1" smtClean="0"/>
              <a:t>They</a:t>
            </a:r>
            <a:r>
              <a:rPr lang="pt-PT" dirty="0" smtClean="0"/>
              <a:t> </a:t>
            </a:r>
            <a:r>
              <a:rPr lang="pt-PT" dirty="0" err="1" smtClean="0"/>
              <a:t>have</a:t>
            </a:r>
            <a:r>
              <a:rPr lang="pt-PT" dirty="0" smtClean="0"/>
              <a:t> </a:t>
            </a:r>
            <a:r>
              <a:rPr lang="pt-PT" dirty="0" err="1" smtClean="0"/>
              <a:t>almost</a:t>
            </a:r>
            <a:r>
              <a:rPr lang="pt-PT" dirty="0" smtClean="0"/>
              <a:t> </a:t>
            </a:r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lessons</a:t>
            </a:r>
            <a:r>
              <a:rPr lang="pt-PT" dirty="0" smtClean="0"/>
              <a:t> in </a:t>
            </a:r>
            <a:r>
              <a:rPr lang="pt-PT" dirty="0" err="1" smtClean="0"/>
              <a:t>English</a:t>
            </a:r>
            <a:r>
              <a:rPr lang="pt-PT" dirty="0" smtClean="0"/>
              <a:t>.</a:t>
            </a:r>
          </a:p>
          <a:p>
            <a:pPr algn="just">
              <a:buNone/>
            </a:pPr>
            <a:r>
              <a:rPr lang="pt-PT" dirty="0"/>
              <a:t>	</a:t>
            </a:r>
            <a:r>
              <a:rPr lang="pt-PT" dirty="0" smtClean="0"/>
              <a:t>	</a:t>
            </a:r>
            <a:r>
              <a:rPr lang="pt-PT" dirty="0" err="1" smtClean="0"/>
              <a:t>There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a </a:t>
            </a:r>
            <a:r>
              <a:rPr lang="pt-PT" dirty="0" err="1" smtClean="0"/>
              <a:t>student</a:t>
            </a:r>
            <a:r>
              <a:rPr lang="pt-PT" dirty="0" smtClean="0"/>
              <a:t> </a:t>
            </a:r>
            <a:r>
              <a:rPr lang="pt-PT" dirty="0" err="1" smtClean="0"/>
              <a:t>assigned</a:t>
            </a:r>
            <a:r>
              <a:rPr lang="pt-PT" dirty="0" smtClean="0"/>
              <a:t> to </a:t>
            </a:r>
            <a:r>
              <a:rPr lang="pt-PT" dirty="0" err="1" smtClean="0"/>
              <a:t>each</a:t>
            </a:r>
            <a:r>
              <a:rPr lang="pt-PT" dirty="0" smtClean="0"/>
              <a:t> </a:t>
            </a:r>
            <a:r>
              <a:rPr lang="pt-PT" dirty="0" err="1" smtClean="0"/>
              <a:t>one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us</a:t>
            </a:r>
            <a:r>
              <a:rPr lang="pt-PT" dirty="0" smtClean="0"/>
              <a:t>.</a:t>
            </a:r>
          </a:p>
          <a:p>
            <a:pPr algn="just">
              <a:buNone/>
            </a:pPr>
            <a:r>
              <a:rPr lang="pt-PT" dirty="0"/>
              <a:t>	</a:t>
            </a:r>
            <a:r>
              <a:rPr lang="pt-PT" dirty="0" smtClean="0"/>
              <a:t>	</a:t>
            </a:r>
            <a:endParaRPr lang="pt-PT" dirty="0"/>
          </a:p>
        </p:txBody>
      </p:sp>
      <p:pic>
        <p:nvPicPr>
          <p:cNvPr id="10242" name="Picture 2" descr="C:\Users\PC\PPT HOLANDA\5º DIA\20141120_1021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322375" cy="387062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048672" y="5601434"/>
            <a:ext cx="291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/>
              <a:t>João </a:t>
            </a:r>
            <a:r>
              <a:rPr lang="pt-PT" sz="2000" dirty="0" err="1" smtClean="0"/>
              <a:t>with</a:t>
            </a:r>
            <a:r>
              <a:rPr lang="pt-PT" sz="2000" dirty="0" smtClean="0"/>
              <a:t> </a:t>
            </a:r>
            <a:r>
              <a:rPr lang="pt-PT" sz="2000" dirty="0" err="1" smtClean="0"/>
              <a:t>Jop</a:t>
            </a:r>
            <a:r>
              <a:rPr lang="pt-PT" sz="2000" dirty="0" smtClean="0"/>
              <a:t>, 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student</a:t>
            </a:r>
            <a:r>
              <a:rPr lang="pt-PT" sz="2000" dirty="0" smtClean="0"/>
              <a:t> </a:t>
            </a:r>
            <a:r>
              <a:rPr lang="pt-PT" sz="2000" dirty="0" err="1" smtClean="0"/>
              <a:t>assigned</a:t>
            </a:r>
            <a:r>
              <a:rPr lang="pt-PT" sz="2000" dirty="0" smtClean="0"/>
              <a:t> for </a:t>
            </a:r>
            <a:r>
              <a:rPr lang="pt-PT" sz="2000" dirty="0" err="1" smtClean="0"/>
              <a:t>him</a:t>
            </a:r>
            <a:r>
              <a:rPr lang="pt-PT" sz="2000" dirty="0" smtClean="0"/>
              <a:t>.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i="1" dirty="0" smtClean="0"/>
              <a:t>Aula</a:t>
            </a:r>
            <a:endParaRPr lang="pt-PT" b="1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3976464"/>
            <a:ext cx="8604448" cy="3052936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had</a:t>
            </a:r>
            <a:r>
              <a:rPr lang="pt-PT" dirty="0" smtClean="0"/>
              <a:t> </a:t>
            </a:r>
            <a:r>
              <a:rPr lang="pt-PT" dirty="0" err="1" smtClean="0"/>
              <a:t>lunch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school’s</a:t>
            </a:r>
            <a:r>
              <a:rPr lang="pt-PT" dirty="0" smtClean="0"/>
              <a:t> </a:t>
            </a:r>
            <a:r>
              <a:rPr lang="pt-PT" dirty="0" err="1" smtClean="0"/>
              <a:t>auditorium</a:t>
            </a:r>
            <a:r>
              <a:rPr lang="pt-PT" dirty="0" smtClean="0"/>
              <a:t>. In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school</a:t>
            </a:r>
            <a:r>
              <a:rPr lang="pt-PT" dirty="0" smtClean="0"/>
              <a:t> </a:t>
            </a:r>
            <a:r>
              <a:rPr lang="pt-PT" dirty="0" err="1" smtClean="0"/>
              <a:t>there</a:t>
            </a:r>
            <a:r>
              <a:rPr lang="pt-PT" dirty="0" smtClean="0"/>
              <a:t> </a:t>
            </a:r>
            <a:r>
              <a:rPr lang="pt-PT" dirty="0" err="1" smtClean="0"/>
              <a:t>isn’t</a:t>
            </a:r>
            <a:r>
              <a:rPr lang="pt-PT" dirty="0" smtClean="0"/>
              <a:t> a </a:t>
            </a:r>
            <a:r>
              <a:rPr lang="pt-PT" dirty="0" err="1" smtClean="0"/>
              <a:t>canteen</a:t>
            </a:r>
            <a:r>
              <a:rPr lang="pt-PT" dirty="0" smtClean="0"/>
              <a:t>. </a:t>
            </a:r>
            <a:r>
              <a:rPr lang="pt-PT" dirty="0" err="1" smtClean="0"/>
              <a:t>They</a:t>
            </a:r>
            <a:r>
              <a:rPr lang="pt-PT" dirty="0" smtClean="0"/>
              <a:t> </a:t>
            </a:r>
            <a:r>
              <a:rPr lang="pt-PT" dirty="0" err="1" smtClean="0"/>
              <a:t>don’t</a:t>
            </a:r>
            <a:r>
              <a:rPr lang="pt-PT" dirty="0" smtClean="0"/>
              <a:t> serve hot </a:t>
            </a:r>
            <a:r>
              <a:rPr lang="pt-PT" dirty="0" err="1" smtClean="0"/>
              <a:t>meals</a:t>
            </a:r>
            <a:r>
              <a:rPr lang="pt-PT" dirty="0" smtClean="0"/>
              <a:t>. </a:t>
            </a:r>
            <a:r>
              <a:rPr lang="pt-PT" dirty="0" err="1" smtClean="0"/>
              <a:t>You</a:t>
            </a:r>
            <a:r>
              <a:rPr lang="pt-PT" dirty="0" smtClean="0"/>
              <a:t> can </a:t>
            </a:r>
            <a:r>
              <a:rPr lang="pt-PT" dirty="0" err="1" smtClean="0"/>
              <a:t>buy</a:t>
            </a:r>
            <a:r>
              <a:rPr lang="pt-PT" dirty="0" smtClean="0"/>
              <a:t> </a:t>
            </a:r>
            <a:r>
              <a:rPr lang="pt-PT" dirty="0" err="1" smtClean="0"/>
              <a:t>your</a:t>
            </a:r>
            <a:r>
              <a:rPr lang="pt-PT" dirty="0" smtClean="0"/>
              <a:t> </a:t>
            </a:r>
            <a:r>
              <a:rPr lang="pt-PT" dirty="0" err="1" smtClean="0"/>
              <a:t>lunch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school</a:t>
            </a:r>
            <a:r>
              <a:rPr lang="pt-PT" dirty="0" smtClean="0"/>
              <a:t> bar </a:t>
            </a:r>
            <a:r>
              <a:rPr lang="pt-PT" dirty="0" err="1" smtClean="0"/>
              <a:t>but</a:t>
            </a:r>
            <a:r>
              <a:rPr lang="pt-PT" dirty="0" smtClean="0"/>
              <a:t> </a:t>
            </a:r>
            <a:r>
              <a:rPr lang="pt-PT" dirty="0" err="1" smtClean="0"/>
              <a:t>most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students</a:t>
            </a:r>
            <a:r>
              <a:rPr lang="pt-PT" dirty="0" smtClean="0"/>
              <a:t> take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lunch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home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11266" name="Picture 2" descr="C:\Users\PC\Desktop\IMG_02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76947" y="819397"/>
            <a:ext cx="2629666" cy="3672408"/>
          </a:xfrm>
          <a:prstGeom prst="rect">
            <a:avLst/>
          </a:prstGeom>
          <a:noFill/>
        </p:spPr>
      </p:pic>
      <p:pic>
        <p:nvPicPr>
          <p:cNvPr id="11267" name="Picture 3" descr="C:\Users\PC\Desktop\IMG_02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15914" y="856894"/>
            <a:ext cx="256064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Downtown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6012160" cy="475252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t-PT" dirty="0" smtClean="0"/>
              <a:t>	</a:t>
            </a:r>
            <a:r>
              <a:rPr lang="pt-PT" sz="12800" dirty="0" smtClean="0"/>
              <a:t>	</a:t>
            </a:r>
            <a:r>
              <a:rPr lang="pt-PT" sz="12800" dirty="0" err="1" smtClean="0"/>
              <a:t>After</a:t>
            </a:r>
            <a:r>
              <a:rPr lang="pt-PT" sz="12800" dirty="0" smtClean="0"/>
              <a:t> </a:t>
            </a:r>
            <a:r>
              <a:rPr lang="pt-PT" sz="12800" dirty="0" err="1" smtClean="0"/>
              <a:t>school</a:t>
            </a:r>
            <a:r>
              <a:rPr lang="pt-PT" sz="12800" dirty="0" smtClean="0"/>
              <a:t> </a:t>
            </a:r>
            <a:r>
              <a:rPr lang="pt-PT" sz="12800" dirty="0" err="1" smtClean="0"/>
              <a:t>we</a:t>
            </a:r>
            <a:r>
              <a:rPr lang="pt-PT" sz="12800" dirty="0" smtClean="0"/>
              <a:t> </a:t>
            </a:r>
            <a:r>
              <a:rPr lang="pt-PT" sz="12800" dirty="0" err="1" smtClean="0"/>
              <a:t>went</a:t>
            </a:r>
            <a:r>
              <a:rPr lang="pt-PT" sz="12800" dirty="0" smtClean="0"/>
              <a:t> to </a:t>
            </a:r>
            <a:r>
              <a:rPr lang="pt-PT" sz="12800" dirty="0" err="1" smtClean="0"/>
              <a:t>Tilburg’s</a:t>
            </a:r>
            <a:r>
              <a:rPr lang="pt-PT" sz="12800" dirty="0" smtClean="0"/>
              <a:t> downtown </a:t>
            </a:r>
            <a:r>
              <a:rPr lang="pt-PT" sz="12800" dirty="0" err="1" smtClean="0"/>
              <a:t>where</a:t>
            </a:r>
            <a:r>
              <a:rPr lang="pt-PT" sz="12800" dirty="0" smtClean="0"/>
              <a:t> </a:t>
            </a:r>
            <a:r>
              <a:rPr lang="pt-PT" sz="12800" dirty="0" err="1" smtClean="0"/>
              <a:t>we</a:t>
            </a:r>
            <a:r>
              <a:rPr lang="pt-PT" sz="12800" dirty="0" smtClean="0"/>
              <a:t> </a:t>
            </a:r>
            <a:r>
              <a:rPr lang="pt-PT" sz="12800" dirty="0" err="1" smtClean="0"/>
              <a:t>had</a:t>
            </a:r>
            <a:r>
              <a:rPr lang="pt-PT" sz="12800" dirty="0" smtClean="0"/>
              <a:t> a </a:t>
            </a:r>
            <a:r>
              <a:rPr lang="pt-PT" sz="12800" dirty="0" err="1" smtClean="0"/>
              <a:t>guided</a:t>
            </a:r>
            <a:r>
              <a:rPr lang="pt-PT" sz="12800" dirty="0" smtClean="0"/>
              <a:t> tour </a:t>
            </a:r>
            <a:r>
              <a:rPr lang="pt-PT" sz="12800" dirty="0" err="1" smtClean="0"/>
              <a:t>of</a:t>
            </a:r>
            <a:r>
              <a:rPr lang="pt-PT" sz="12800" dirty="0" smtClean="0"/>
              <a:t> </a:t>
            </a:r>
            <a:r>
              <a:rPr lang="pt-PT" sz="12800" dirty="0" err="1" smtClean="0"/>
              <a:t>the</a:t>
            </a:r>
            <a:r>
              <a:rPr lang="pt-PT" sz="12800" dirty="0" smtClean="0"/>
              <a:t> </a:t>
            </a:r>
            <a:r>
              <a:rPr lang="pt-PT" sz="12800" dirty="0" err="1" smtClean="0"/>
              <a:t>highlights</a:t>
            </a:r>
            <a:r>
              <a:rPr lang="pt-PT" sz="12800" dirty="0" smtClean="0"/>
              <a:t> </a:t>
            </a:r>
            <a:r>
              <a:rPr lang="pt-PT" sz="12800" dirty="0" err="1" smtClean="0"/>
              <a:t>of</a:t>
            </a:r>
            <a:r>
              <a:rPr lang="pt-PT" sz="12800" dirty="0" smtClean="0"/>
              <a:t> downtown.</a:t>
            </a:r>
          </a:p>
          <a:p>
            <a:pPr algn="just">
              <a:buNone/>
            </a:pPr>
            <a:r>
              <a:rPr lang="pt-PT" sz="12800" dirty="0" smtClean="0"/>
              <a:t>		</a:t>
            </a:r>
            <a:r>
              <a:rPr lang="pt-PT" sz="12800" dirty="0" err="1" smtClean="0"/>
              <a:t>This</a:t>
            </a:r>
            <a:r>
              <a:rPr lang="pt-PT" sz="12800" dirty="0" smtClean="0"/>
              <a:t> </a:t>
            </a:r>
            <a:r>
              <a:rPr lang="pt-PT" sz="12800" dirty="0" err="1" smtClean="0"/>
              <a:t>is</a:t>
            </a:r>
            <a:r>
              <a:rPr lang="pt-PT" sz="12800" dirty="0" smtClean="0"/>
              <a:t> St. </a:t>
            </a:r>
            <a:r>
              <a:rPr lang="pt-PT" sz="12800" dirty="0" err="1" smtClean="0"/>
              <a:t>Joseph’s</a:t>
            </a:r>
            <a:r>
              <a:rPr lang="pt-PT" sz="12800" dirty="0" smtClean="0"/>
              <a:t> </a:t>
            </a:r>
            <a:r>
              <a:rPr lang="pt-PT" sz="12800" dirty="0" err="1" smtClean="0"/>
              <a:t>Church</a:t>
            </a:r>
            <a:r>
              <a:rPr lang="pt-PT" sz="12800" dirty="0" smtClean="0"/>
              <a:t>. </a:t>
            </a:r>
            <a:r>
              <a:rPr lang="pt-PT" sz="12800" dirty="0" err="1" smtClean="0"/>
              <a:t>The</a:t>
            </a:r>
            <a:r>
              <a:rPr lang="pt-PT" sz="12800" dirty="0" smtClean="0"/>
              <a:t> </a:t>
            </a:r>
            <a:r>
              <a:rPr lang="pt-PT" sz="12800" dirty="0" err="1" smtClean="0"/>
              <a:t>church</a:t>
            </a:r>
            <a:r>
              <a:rPr lang="pt-PT" sz="12800" dirty="0" smtClean="0"/>
              <a:t>, </a:t>
            </a:r>
            <a:r>
              <a:rPr lang="pt-PT" sz="12800" dirty="0" err="1" smtClean="0"/>
              <a:t>which</a:t>
            </a:r>
            <a:r>
              <a:rPr lang="pt-PT" sz="12800" dirty="0" smtClean="0"/>
              <a:t>  </a:t>
            </a:r>
            <a:r>
              <a:rPr lang="pt-PT" sz="12800" dirty="0" err="1" smtClean="0"/>
              <a:t>was</a:t>
            </a:r>
            <a:r>
              <a:rPr lang="pt-PT" sz="12800" dirty="0" smtClean="0"/>
              <a:t> </a:t>
            </a:r>
            <a:r>
              <a:rPr lang="pt-PT" sz="12800" dirty="0" err="1" smtClean="0"/>
              <a:t>designed</a:t>
            </a:r>
            <a:r>
              <a:rPr lang="pt-PT" sz="12800" dirty="0" smtClean="0"/>
              <a:t> </a:t>
            </a:r>
            <a:r>
              <a:rPr lang="pt-PT" sz="12800" dirty="0" err="1" smtClean="0"/>
              <a:t>by</a:t>
            </a:r>
            <a:r>
              <a:rPr lang="pt-PT" sz="12800" dirty="0" smtClean="0"/>
              <a:t> </a:t>
            </a:r>
            <a:r>
              <a:rPr lang="pt-PT" sz="12800" dirty="0" err="1" smtClean="0"/>
              <a:t>Hendrik</a:t>
            </a:r>
            <a:r>
              <a:rPr lang="pt-PT" sz="12800" dirty="0" smtClean="0"/>
              <a:t> van </a:t>
            </a:r>
            <a:r>
              <a:rPr lang="pt-PT" sz="12800" dirty="0" err="1" smtClean="0"/>
              <a:t>Tulder</a:t>
            </a:r>
            <a:r>
              <a:rPr lang="pt-PT" sz="12800" dirty="0" smtClean="0"/>
              <a:t>, </a:t>
            </a:r>
            <a:r>
              <a:rPr lang="pt-PT" sz="12800" dirty="0" err="1" smtClean="0"/>
              <a:t>was</a:t>
            </a:r>
            <a:r>
              <a:rPr lang="pt-PT" sz="12800" dirty="0" smtClean="0"/>
              <a:t> </a:t>
            </a:r>
            <a:r>
              <a:rPr lang="pt-PT" sz="12800" dirty="0" err="1" smtClean="0"/>
              <a:t>built</a:t>
            </a:r>
            <a:r>
              <a:rPr lang="pt-PT" sz="12800" dirty="0" smtClean="0"/>
              <a:t> </a:t>
            </a:r>
            <a:r>
              <a:rPr lang="pt-PT" sz="12800" dirty="0" err="1" smtClean="0"/>
              <a:t>between</a:t>
            </a:r>
            <a:r>
              <a:rPr lang="pt-PT" sz="12800" dirty="0" smtClean="0"/>
              <a:t> 1872 </a:t>
            </a:r>
            <a:r>
              <a:rPr lang="pt-PT" sz="12800" dirty="0" err="1" smtClean="0"/>
              <a:t>and</a:t>
            </a:r>
            <a:r>
              <a:rPr lang="pt-PT" sz="12800" dirty="0" smtClean="0"/>
              <a:t> 1889. </a:t>
            </a:r>
            <a:r>
              <a:rPr lang="pt-PT" sz="12800" dirty="0" err="1" smtClean="0"/>
              <a:t>This</a:t>
            </a:r>
            <a:r>
              <a:rPr lang="pt-PT" sz="12800" dirty="0" smtClean="0"/>
              <a:t> </a:t>
            </a:r>
            <a:r>
              <a:rPr lang="pt-PT" sz="12800" dirty="0" err="1" smtClean="0"/>
              <a:t>church</a:t>
            </a:r>
            <a:r>
              <a:rPr lang="pt-PT" sz="12800" dirty="0" smtClean="0"/>
              <a:t> </a:t>
            </a:r>
            <a:r>
              <a:rPr lang="pt-PT" sz="12800" dirty="0" err="1" smtClean="0"/>
              <a:t>is</a:t>
            </a:r>
            <a:r>
              <a:rPr lang="pt-PT" sz="12800" dirty="0" smtClean="0"/>
              <a:t> </a:t>
            </a:r>
            <a:r>
              <a:rPr lang="pt-PT" sz="12800" dirty="0" err="1" smtClean="0"/>
              <a:t>the</a:t>
            </a:r>
            <a:r>
              <a:rPr lang="pt-PT" sz="12800" dirty="0" smtClean="0"/>
              <a:t> </a:t>
            </a:r>
            <a:r>
              <a:rPr lang="pt-PT" sz="12800" dirty="0" err="1" smtClean="0"/>
              <a:t>fourth</a:t>
            </a:r>
            <a:r>
              <a:rPr lang="pt-PT" sz="12800" dirty="0" smtClean="0"/>
              <a:t> </a:t>
            </a:r>
            <a:r>
              <a:rPr lang="pt-PT" sz="12800" dirty="0" err="1" smtClean="0"/>
              <a:t>highest</a:t>
            </a:r>
            <a:r>
              <a:rPr lang="pt-PT" sz="12800" dirty="0" smtClean="0"/>
              <a:t> </a:t>
            </a:r>
            <a:r>
              <a:rPr lang="pt-PT" sz="12800" dirty="0" err="1" smtClean="0"/>
              <a:t>building</a:t>
            </a:r>
            <a:r>
              <a:rPr lang="pt-PT" sz="12800" dirty="0" smtClean="0"/>
              <a:t> in Tilburg.    </a:t>
            </a:r>
            <a:r>
              <a:rPr lang="pt-PT" sz="12800" dirty="0" err="1" smtClean="0"/>
              <a:t>The</a:t>
            </a:r>
            <a:r>
              <a:rPr lang="pt-PT" sz="12800" dirty="0" smtClean="0"/>
              <a:t>    </a:t>
            </a:r>
            <a:r>
              <a:rPr lang="pt-PT" sz="12800" dirty="0" err="1" smtClean="0"/>
              <a:t>main</a:t>
            </a:r>
            <a:r>
              <a:rPr lang="pt-PT" sz="12800" dirty="0" smtClean="0"/>
              <a:t> </a:t>
            </a:r>
            <a:endParaRPr lang="pt-PT" dirty="0"/>
          </a:p>
        </p:txBody>
      </p:sp>
      <p:pic>
        <p:nvPicPr>
          <p:cNvPr id="1026" name="Picture 2" descr="C:\Users\PC\PPT HOLANDA\2º DIA\IMG_18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898322" cy="386442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23528" y="5357534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PT" sz="3200" dirty="0" err="1" smtClean="0"/>
              <a:t>organ</a:t>
            </a:r>
            <a:r>
              <a:rPr lang="pt-PT" sz="3200" dirty="0" smtClean="0"/>
              <a:t> as </a:t>
            </a:r>
            <a:r>
              <a:rPr lang="pt-PT" sz="3200" dirty="0" err="1" smtClean="0"/>
              <a:t>well</a:t>
            </a:r>
            <a:r>
              <a:rPr lang="pt-PT" sz="3200" dirty="0" smtClean="0"/>
              <a:t> as </a:t>
            </a:r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dirty="0" err="1" smtClean="0"/>
              <a:t>choir</a:t>
            </a:r>
            <a:r>
              <a:rPr lang="pt-PT" sz="3200" dirty="0" smtClean="0"/>
              <a:t> </a:t>
            </a:r>
            <a:r>
              <a:rPr lang="pt-PT" sz="3200" dirty="0" err="1" smtClean="0"/>
              <a:t>organ</a:t>
            </a:r>
            <a:r>
              <a:rPr lang="pt-PT" sz="3200" dirty="0" smtClean="0"/>
              <a:t> in </a:t>
            </a:r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dirty="0" err="1" smtClean="0"/>
              <a:t>church</a:t>
            </a:r>
            <a:r>
              <a:rPr lang="pt-PT" sz="3200" dirty="0" smtClean="0"/>
              <a:t> </a:t>
            </a:r>
            <a:r>
              <a:rPr lang="pt-PT" sz="3200" dirty="0" err="1" smtClean="0"/>
              <a:t>itself</a:t>
            </a:r>
            <a:r>
              <a:rPr lang="pt-PT" sz="3200" dirty="0" smtClean="0"/>
              <a:t> are </a:t>
            </a:r>
            <a:r>
              <a:rPr lang="pt-PT" sz="3200" dirty="0" err="1" smtClean="0"/>
              <a:t>national</a:t>
            </a:r>
            <a:r>
              <a:rPr lang="pt-PT" sz="3200" dirty="0" smtClean="0"/>
              <a:t> </a:t>
            </a:r>
            <a:r>
              <a:rPr lang="pt-PT" sz="3200" dirty="0" err="1" smtClean="0"/>
              <a:t>monuments</a:t>
            </a:r>
            <a:r>
              <a:rPr lang="pt-PT" sz="3200" dirty="0" smtClean="0"/>
              <a:t>. </a:t>
            </a:r>
          </a:p>
          <a:p>
            <a:pPr algn="just">
              <a:buNone/>
            </a:pPr>
            <a:r>
              <a:rPr lang="pt-PT" sz="1200" dirty="0" smtClean="0"/>
              <a:t>		</a:t>
            </a:r>
          </a:p>
          <a:p>
            <a:pPr algn="just">
              <a:buNone/>
            </a:pPr>
            <a:r>
              <a:rPr lang="pt-PT" dirty="0" smtClean="0"/>
              <a:t>	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Pop </a:t>
            </a:r>
            <a:r>
              <a:rPr lang="pt-PT" b="1" dirty="0" err="1" smtClean="0"/>
              <a:t>Factory</a:t>
            </a:r>
            <a:r>
              <a:rPr lang="pt-PT" b="1" dirty="0" smtClean="0"/>
              <a:t> </a:t>
            </a:r>
            <a:r>
              <a:rPr lang="pt-PT" b="1" dirty="0" err="1" smtClean="0"/>
              <a:t>and</a:t>
            </a:r>
            <a:r>
              <a:rPr lang="pt-PT" b="1" dirty="0" smtClean="0"/>
              <a:t> </a:t>
            </a:r>
            <a:r>
              <a:rPr lang="pt-PT" b="1" dirty="0" err="1" smtClean="0"/>
              <a:t>Linen</a:t>
            </a:r>
            <a:r>
              <a:rPr lang="pt-PT" b="1" dirty="0" smtClean="0"/>
              <a:t> </a:t>
            </a:r>
            <a:r>
              <a:rPr lang="pt-PT" b="1" dirty="0" err="1" smtClean="0"/>
              <a:t>factories</a:t>
            </a:r>
            <a:endParaRPr lang="pt-PT" b="1" dirty="0"/>
          </a:p>
        </p:txBody>
      </p:sp>
      <p:pic>
        <p:nvPicPr>
          <p:cNvPr id="3074" name="Picture 2" descr="C:\Users\PC\PPT HOLANDA\2º DIA\PB17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16083" y="2540901"/>
            <a:ext cx="3840426" cy="2880320"/>
          </a:xfrm>
          <a:prstGeom prst="rect">
            <a:avLst/>
          </a:prstGeom>
          <a:noFill/>
        </p:spPr>
      </p:pic>
      <p:pic>
        <p:nvPicPr>
          <p:cNvPr id="5" name="Picture 2" descr="C:\Users\PC\PPT HOLANDA\2º DIA\PB1700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5047432" cy="3785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7772400" cy="1362075"/>
          </a:xfrm>
        </p:spPr>
        <p:txBody>
          <a:bodyPr>
            <a:normAutofit/>
          </a:bodyPr>
          <a:lstStyle/>
          <a:p>
            <a:r>
              <a:rPr lang="pt-PT" sz="6600" dirty="0" smtClean="0"/>
              <a:t>THIRD DAY</a:t>
            </a:r>
            <a:endParaRPr lang="pt-PT" sz="660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23528" y="5373216"/>
            <a:ext cx="7772400" cy="833884"/>
          </a:xfrm>
        </p:spPr>
        <p:txBody>
          <a:bodyPr>
            <a:normAutofit/>
          </a:bodyPr>
          <a:lstStyle/>
          <a:p>
            <a:r>
              <a:rPr lang="pt-PT" sz="2400" i="1" dirty="0" err="1" smtClean="0">
                <a:solidFill>
                  <a:schemeClr val="tx1"/>
                </a:solidFill>
              </a:rPr>
              <a:t>Loonse</a:t>
            </a:r>
            <a:r>
              <a:rPr lang="pt-PT" sz="2400" i="1" dirty="0" smtClean="0">
                <a:solidFill>
                  <a:schemeClr val="tx1"/>
                </a:solidFill>
              </a:rPr>
              <a:t> </a:t>
            </a:r>
            <a:r>
              <a:rPr lang="pt-PT" sz="2400" i="1" dirty="0" err="1" smtClean="0">
                <a:solidFill>
                  <a:schemeClr val="tx1"/>
                </a:solidFill>
              </a:rPr>
              <a:t>en</a:t>
            </a:r>
            <a:r>
              <a:rPr lang="pt-PT" sz="2400" i="1" dirty="0" smtClean="0">
                <a:solidFill>
                  <a:schemeClr val="tx1"/>
                </a:solidFill>
              </a:rPr>
              <a:t> </a:t>
            </a:r>
            <a:r>
              <a:rPr lang="pt-PT" sz="2400" i="1" dirty="0" err="1" smtClean="0">
                <a:solidFill>
                  <a:schemeClr val="tx1"/>
                </a:solidFill>
              </a:rPr>
              <a:t>Drunese</a:t>
            </a:r>
            <a:r>
              <a:rPr lang="pt-PT" sz="2400" i="1" dirty="0" smtClean="0">
                <a:solidFill>
                  <a:schemeClr val="tx1"/>
                </a:solidFill>
              </a:rPr>
              <a:t> </a:t>
            </a:r>
            <a:r>
              <a:rPr lang="pt-PT" sz="2400" i="1" dirty="0" err="1" smtClean="0">
                <a:solidFill>
                  <a:schemeClr val="tx1"/>
                </a:solidFill>
              </a:rPr>
              <a:t>Duinense</a:t>
            </a:r>
            <a:r>
              <a:rPr lang="pt-PT" sz="2400" i="1" dirty="0" smtClean="0">
                <a:solidFill>
                  <a:schemeClr val="tx1"/>
                </a:solidFill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</a:rPr>
              <a:t>National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</a:rPr>
              <a:t>Park</a:t>
            </a:r>
            <a:endParaRPr lang="pt-PT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i="1" dirty="0" err="1" smtClean="0"/>
              <a:t>Loonsen</a:t>
            </a:r>
            <a:r>
              <a:rPr lang="pt-PT" b="1" i="1" dirty="0" smtClean="0"/>
              <a:t> </a:t>
            </a:r>
            <a:r>
              <a:rPr lang="pt-PT" b="1" i="1" dirty="0" err="1" smtClean="0"/>
              <a:t>en</a:t>
            </a:r>
            <a:r>
              <a:rPr lang="pt-PT" b="1" i="1" dirty="0" smtClean="0"/>
              <a:t> </a:t>
            </a:r>
            <a:r>
              <a:rPr lang="pt-PT" b="1" i="1" dirty="0" err="1" smtClean="0"/>
              <a:t>Drunese</a:t>
            </a:r>
            <a:r>
              <a:rPr lang="pt-PT" b="1" i="1" dirty="0" smtClean="0"/>
              <a:t> </a:t>
            </a:r>
            <a:r>
              <a:rPr lang="pt-PT" b="1" i="1" dirty="0" err="1" smtClean="0"/>
              <a:t>Duinese</a:t>
            </a:r>
            <a:r>
              <a:rPr lang="pt-PT" b="1" i="1" dirty="0" smtClean="0"/>
              <a:t>  </a:t>
            </a:r>
            <a:r>
              <a:rPr lang="pt-PT" b="1" dirty="0" err="1" smtClean="0"/>
              <a:t>National</a:t>
            </a:r>
            <a:r>
              <a:rPr lang="pt-PT" b="1" dirty="0" smtClean="0"/>
              <a:t> </a:t>
            </a:r>
            <a:r>
              <a:rPr lang="pt-PT" b="1" dirty="0" err="1" smtClean="0"/>
              <a:t>Park</a:t>
            </a:r>
            <a:endParaRPr lang="pt-PT" b="1" dirty="0"/>
          </a:p>
        </p:txBody>
      </p:sp>
      <p:pic>
        <p:nvPicPr>
          <p:cNvPr id="4098" name="Picture 2" descr="C:\Users\PC\PPT HOLANDA\3ºDIA\PB18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4032448" cy="302433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95536" y="1593954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dirty="0" smtClean="0"/>
              <a:t>	</a:t>
            </a:r>
            <a:r>
              <a:rPr lang="pt-PT" sz="3200" dirty="0" err="1" smtClean="0"/>
              <a:t>On</a:t>
            </a:r>
            <a:r>
              <a:rPr lang="pt-PT" sz="3200" dirty="0" smtClean="0"/>
              <a:t> </a:t>
            </a:r>
            <a:r>
              <a:rPr lang="pt-PT" sz="3200" dirty="0" err="1" smtClean="0"/>
              <a:t>Tuesday</a:t>
            </a:r>
            <a:r>
              <a:rPr lang="pt-PT" sz="3200" dirty="0" smtClean="0"/>
              <a:t> </a:t>
            </a:r>
            <a:r>
              <a:rPr lang="pt-PT" sz="3200" dirty="0" err="1" smtClean="0"/>
              <a:t>we</a:t>
            </a:r>
            <a:r>
              <a:rPr lang="pt-PT" sz="3200" dirty="0" smtClean="0"/>
              <a:t> </a:t>
            </a:r>
            <a:r>
              <a:rPr lang="pt-PT" sz="3200" dirty="0" err="1" smtClean="0"/>
              <a:t>had</a:t>
            </a:r>
            <a:r>
              <a:rPr lang="pt-PT" sz="3200" dirty="0" smtClean="0"/>
              <a:t> </a:t>
            </a:r>
            <a:r>
              <a:rPr lang="pt-PT" sz="3200" dirty="0" err="1" smtClean="0"/>
              <a:t>Biology</a:t>
            </a:r>
            <a:r>
              <a:rPr lang="pt-PT" sz="3200" dirty="0" smtClean="0"/>
              <a:t>, </a:t>
            </a:r>
            <a:r>
              <a:rPr lang="pt-PT" sz="3200" dirty="0" err="1" smtClean="0"/>
              <a:t>English</a:t>
            </a:r>
            <a:r>
              <a:rPr lang="pt-PT" sz="3200" dirty="0" smtClean="0"/>
              <a:t>, </a:t>
            </a:r>
            <a:r>
              <a:rPr lang="pt-PT" sz="3200" dirty="0" err="1" smtClean="0"/>
              <a:t>French</a:t>
            </a:r>
            <a:r>
              <a:rPr lang="pt-PT" sz="3200" dirty="0" smtClean="0"/>
              <a:t> </a:t>
            </a:r>
            <a:r>
              <a:rPr lang="pt-PT" sz="3200" dirty="0" err="1" smtClean="0"/>
              <a:t>and</a:t>
            </a:r>
            <a:r>
              <a:rPr lang="pt-PT" sz="3200" dirty="0" smtClean="0"/>
              <a:t> </a:t>
            </a:r>
            <a:r>
              <a:rPr lang="pt-PT" sz="3200" dirty="0" err="1" smtClean="0"/>
              <a:t>Physical</a:t>
            </a:r>
            <a:r>
              <a:rPr lang="pt-PT" sz="3200" dirty="0" smtClean="0"/>
              <a:t> </a:t>
            </a:r>
            <a:r>
              <a:rPr lang="pt-PT" sz="3200" dirty="0" err="1" smtClean="0"/>
              <a:t>Education</a:t>
            </a:r>
            <a:r>
              <a:rPr lang="pt-PT" sz="3200" dirty="0" smtClean="0"/>
              <a:t>. </a:t>
            </a:r>
            <a:r>
              <a:rPr lang="pt-PT" sz="3200" dirty="0" err="1" smtClean="0"/>
              <a:t>At</a:t>
            </a:r>
            <a:r>
              <a:rPr lang="pt-PT" sz="3200" dirty="0" smtClean="0"/>
              <a:t> </a:t>
            </a:r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dirty="0" err="1" smtClean="0"/>
              <a:t>end</a:t>
            </a:r>
            <a:r>
              <a:rPr lang="pt-PT" sz="3200" dirty="0" smtClean="0"/>
              <a:t> </a:t>
            </a:r>
            <a:r>
              <a:rPr lang="pt-PT" sz="3200" dirty="0" err="1" smtClean="0"/>
              <a:t>of</a:t>
            </a:r>
            <a:r>
              <a:rPr lang="pt-PT" sz="3200" dirty="0" smtClean="0"/>
              <a:t> classes </a:t>
            </a:r>
            <a:r>
              <a:rPr lang="pt-PT" sz="3200" dirty="0" err="1" smtClean="0"/>
              <a:t>we</a:t>
            </a:r>
            <a:r>
              <a:rPr lang="pt-PT" sz="3200" dirty="0" smtClean="0"/>
              <a:t> </a:t>
            </a:r>
            <a:r>
              <a:rPr lang="pt-PT" sz="3200" dirty="0" err="1" smtClean="0"/>
              <a:t>went</a:t>
            </a:r>
            <a:r>
              <a:rPr lang="pt-PT" sz="3200" dirty="0" smtClean="0"/>
              <a:t> to </a:t>
            </a:r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i="1" dirty="0" err="1" smtClean="0"/>
              <a:t>Loonse</a:t>
            </a:r>
            <a:r>
              <a:rPr lang="pt-PT" sz="3200" i="1" dirty="0" smtClean="0"/>
              <a:t> </a:t>
            </a:r>
            <a:r>
              <a:rPr lang="pt-PT" sz="3200" i="1" dirty="0" err="1" smtClean="0"/>
              <a:t>en</a:t>
            </a:r>
            <a:r>
              <a:rPr lang="pt-PT" sz="3200" i="1" dirty="0" smtClean="0"/>
              <a:t> </a:t>
            </a:r>
            <a:r>
              <a:rPr lang="pt-PT" sz="3200" i="1" dirty="0" err="1" smtClean="0"/>
              <a:t>Drunese</a:t>
            </a:r>
            <a:r>
              <a:rPr lang="pt-PT" sz="3200" i="1" dirty="0" smtClean="0"/>
              <a:t> </a:t>
            </a:r>
            <a:r>
              <a:rPr lang="pt-PT" sz="3200" i="1" dirty="0" err="1" smtClean="0"/>
              <a:t>Duinense</a:t>
            </a:r>
            <a:r>
              <a:rPr lang="pt-PT" sz="3200" i="1" dirty="0" smtClean="0"/>
              <a:t> </a:t>
            </a:r>
            <a:r>
              <a:rPr lang="pt-PT" sz="3200" dirty="0" err="1" smtClean="0"/>
              <a:t>National</a:t>
            </a:r>
            <a:r>
              <a:rPr lang="pt-PT" sz="3200" dirty="0" smtClean="0"/>
              <a:t> </a:t>
            </a:r>
            <a:r>
              <a:rPr lang="pt-PT" sz="3200" dirty="0" err="1" smtClean="0"/>
              <a:t>Park</a:t>
            </a:r>
            <a:r>
              <a:rPr lang="pt-PT" sz="3200" dirty="0" smtClean="0"/>
              <a:t>. </a:t>
            </a:r>
            <a:r>
              <a:rPr lang="pt-PT" sz="3200" dirty="0" err="1" smtClean="0"/>
              <a:t>We</a:t>
            </a:r>
            <a:r>
              <a:rPr lang="pt-PT" sz="3200" dirty="0" smtClean="0"/>
              <a:t> </a:t>
            </a:r>
            <a:r>
              <a:rPr lang="pt-PT" sz="3200" dirty="0" err="1" smtClean="0"/>
              <a:t>had</a:t>
            </a:r>
            <a:r>
              <a:rPr lang="pt-PT" sz="3200" dirty="0" smtClean="0"/>
              <a:t> a </a:t>
            </a:r>
            <a:r>
              <a:rPr lang="pt-PT" sz="3200" dirty="0" err="1" smtClean="0"/>
              <a:t>guided</a:t>
            </a:r>
            <a:r>
              <a:rPr lang="pt-PT" sz="3200" dirty="0" smtClean="0"/>
              <a:t> tour. </a:t>
            </a:r>
            <a:endParaRPr lang="pt-PT" sz="3200" i="1" dirty="0" smtClean="0"/>
          </a:p>
          <a:p>
            <a:pPr algn="just"/>
            <a:endParaRPr lang="pt-PT" dirty="0"/>
          </a:p>
        </p:txBody>
      </p:sp>
      <p:pic>
        <p:nvPicPr>
          <p:cNvPr id="4100" name="Picture 4" descr="C:\Users\PC\PPT HOLANDA\3ºDIA\IMG_18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958" y="3212976"/>
            <a:ext cx="2088232" cy="3480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i="1" dirty="0" err="1" smtClean="0"/>
              <a:t>Loonsen</a:t>
            </a:r>
            <a:r>
              <a:rPr lang="pt-PT" b="1" i="1" dirty="0" smtClean="0"/>
              <a:t> </a:t>
            </a:r>
            <a:r>
              <a:rPr lang="pt-PT" b="1" i="1" dirty="0" err="1" smtClean="0"/>
              <a:t>en</a:t>
            </a:r>
            <a:r>
              <a:rPr lang="pt-PT" b="1" i="1" dirty="0" smtClean="0"/>
              <a:t> </a:t>
            </a:r>
            <a:r>
              <a:rPr lang="pt-PT" b="1" i="1" dirty="0" err="1" smtClean="0"/>
              <a:t>Drunese</a:t>
            </a:r>
            <a:r>
              <a:rPr lang="pt-PT" b="1" i="1" dirty="0" smtClean="0"/>
              <a:t> </a:t>
            </a:r>
            <a:r>
              <a:rPr lang="pt-PT" b="1" i="1" dirty="0" err="1" smtClean="0"/>
              <a:t>Duinese</a:t>
            </a:r>
            <a:r>
              <a:rPr lang="pt-PT" b="1" i="1" dirty="0" smtClean="0"/>
              <a:t>  </a:t>
            </a:r>
            <a:r>
              <a:rPr lang="pt-PT" b="1" dirty="0" err="1" smtClean="0"/>
              <a:t>National</a:t>
            </a:r>
            <a:r>
              <a:rPr lang="pt-PT" b="1" dirty="0" smtClean="0"/>
              <a:t> </a:t>
            </a:r>
            <a:r>
              <a:rPr lang="pt-PT" b="1" dirty="0" err="1" smtClean="0"/>
              <a:t>Park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	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4005064"/>
            <a:ext cx="8460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dirty="0" smtClean="0"/>
              <a:t>	</a:t>
            </a:r>
            <a:r>
              <a:rPr lang="pt-PT" sz="3200" dirty="0" err="1" smtClean="0"/>
              <a:t>This</a:t>
            </a:r>
            <a:r>
              <a:rPr lang="pt-PT" sz="3200" dirty="0" smtClean="0"/>
              <a:t> </a:t>
            </a:r>
            <a:r>
              <a:rPr lang="pt-PT" sz="3200" dirty="0" err="1" smtClean="0"/>
              <a:t>Park</a:t>
            </a:r>
            <a:r>
              <a:rPr lang="pt-PT" sz="3200" dirty="0" smtClean="0"/>
              <a:t> </a:t>
            </a:r>
            <a:r>
              <a:rPr lang="pt-PT" sz="3200" dirty="0" err="1" smtClean="0"/>
              <a:t>is</a:t>
            </a:r>
            <a:r>
              <a:rPr lang="pt-PT" sz="3200" dirty="0" smtClean="0"/>
              <a:t> </a:t>
            </a:r>
            <a:r>
              <a:rPr lang="pt-PT" sz="3200" dirty="0" err="1" smtClean="0"/>
              <a:t>situated</a:t>
            </a:r>
            <a:r>
              <a:rPr lang="pt-PT" sz="3200" dirty="0" smtClean="0"/>
              <a:t> in </a:t>
            </a:r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dirty="0" err="1" smtClean="0"/>
              <a:t>south</a:t>
            </a:r>
            <a:r>
              <a:rPr lang="pt-PT" sz="3200" dirty="0" smtClean="0"/>
              <a:t> </a:t>
            </a:r>
            <a:r>
              <a:rPr lang="pt-PT" sz="3200" dirty="0" err="1" smtClean="0"/>
              <a:t>of</a:t>
            </a:r>
            <a:r>
              <a:rPr lang="pt-PT" sz="3200" dirty="0" smtClean="0"/>
              <a:t> </a:t>
            </a:r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dirty="0" err="1" smtClean="0"/>
              <a:t>Netherlands</a:t>
            </a:r>
            <a:r>
              <a:rPr lang="pt-PT" sz="3200" dirty="0" smtClean="0"/>
              <a:t>. </a:t>
            </a:r>
            <a:r>
              <a:rPr lang="pt-PT" sz="3200" dirty="0" err="1" smtClean="0"/>
              <a:t>It</a:t>
            </a:r>
            <a:r>
              <a:rPr lang="pt-PT" sz="3200" dirty="0" smtClean="0"/>
              <a:t> </a:t>
            </a:r>
            <a:r>
              <a:rPr lang="pt-PT" sz="3200" dirty="0" err="1" smtClean="0"/>
              <a:t>has</a:t>
            </a:r>
            <a:r>
              <a:rPr lang="pt-PT" sz="3200" dirty="0" smtClean="0"/>
              <a:t> 35 Km</a:t>
            </a:r>
            <a:r>
              <a:rPr lang="pt-PT" sz="3200" baseline="30000" dirty="0" smtClean="0"/>
              <a:t>2</a:t>
            </a:r>
            <a:r>
              <a:rPr lang="pt-PT" sz="3200" dirty="0" smtClean="0"/>
              <a:t> </a:t>
            </a:r>
            <a:r>
              <a:rPr lang="pt-PT" sz="3200" dirty="0" err="1" smtClean="0"/>
              <a:t>and</a:t>
            </a:r>
            <a:r>
              <a:rPr lang="pt-PT" sz="3200" dirty="0" smtClean="0"/>
              <a:t> </a:t>
            </a:r>
            <a:r>
              <a:rPr lang="pt-PT" sz="3200" dirty="0" err="1" smtClean="0"/>
              <a:t>it</a:t>
            </a:r>
            <a:r>
              <a:rPr lang="pt-PT" sz="3200" dirty="0" smtClean="0"/>
              <a:t> preserves </a:t>
            </a:r>
            <a:r>
              <a:rPr lang="pt-PT" sz="3200" smtClean="0"/>
              <a:t>an </a:t>
            </a:r>
            <a:r>
              <a:rPr lang="pt-PT" sz="3200" dirty="0" err="1" smtClean="0"/>
              <a:t>area</a:t>
            </a:r>
            <a:r>
              <a:rPr lang="pt-PT" sz="3200" dirty="0" smtClean="0"/>
              <a:t> </a:t>
            </a:r>
            <a:r>
              <a:rPr lang="pt-PT" sz="3200" dirty="0" err="1" smtClean="0"/>
              <a:t>of</a:t>
            </a:r>
            <a:r>
              <a:rPr lang="pt-PT" sz="3200" dirty="0" smtClean="0"/>
              <a:t> </a:t>
            </a:r>
            <a:r>
              <a:rPr lang="pt-PT" sz="3200" dirty="0" err="1" smtClean="0"/>
              <a:t>temperate</a:t>
            </a:r>
            <a:r>
              <a:rPr lang="pt-PT" sz="3200" dirty="0" smtClean="0"/>
              <a:t> </a:t>
            </a:r>
            <a:r>
              <a:rPr lang="pt-PT" sz="3200" dirty="0" err="1" smtClean="0"/>
              <a:t>coniferous</a:t>
            </a:r>
            <a:r>
              <a:rPr lang="pt-PT" sz="3200" dirty="0" smtClean="0"/>
              <a:t> </a:t>
            </a:r>
            <a:r>
              <a:rPr lang="pt-PT" sz="3200" dirty="0" err="1" smtClean="0"/>
              <a:t>forest</a:t>
            </a:r>
            <a:r>
              <a:rPr lang="pt-PT" sz="3200" dirty="0" smtClean="0"/>
              <a:t>, </a:t>
            </a:r>
            <a:r>
              <a:rPr lang="pt-PT" sz="3200" dirty="0" err="1" smtClean="0"/>
              <a:t>dunes</a:t>
            </a:r>
            <a:r>
              <a:rPr lang="pt-PT" sz="3200" dirty="0" smtClean="0"/>
              <a:t> </a:t>
            </a:r>
            <a:r>
              <a:rPr lang="pt-PT" sz="3200" dirty="0" err="1" smtClean="0"/>
              <a:t>and</a:t>
            </a:r>
            <a:r>
              <a:rPr lang="pt-PT" sz="3200" dirty="0" smtClean="0"/>
              <a:t> </a:t>
            </a:r>
            <a:r>
              <a:rPr lang="pt-PT" sz="3200" dirty="0" err="1" smtClean="0"/>
              <a:t>wetland</a:t>
            </a:r>
            <a:r>
              <a:rPr lang="pt-PT" sz="3200" dirty="0" smtClean="0"/>
              <a:t> </a:t>
            </a:r>
            <a:r>
              <a:rPr lang="pt-PT" sz="3200" dirty="0" err="1" smtClean="0"/>
              <a:t>like</a:t>
            </a:r>
            <a:r>
              <a:rPr lang="pt-PT" sz="3200" dirty="0" smtClean="0"/>
              <a:t> </a:t>
            </a:r>
            <a:r>
              <a:rPr lang="pt-PT" sz="3200" dirty="0" err="1" smtClean="0"/>
              <a:t>swamps</a:t>
            </a:r>
            <a:r>
              <a:rPr lang="pt-PT" sz="3200" dirty="0" smtClean="0"/>
              <a:t>. </a:t>
            </a:r>
            <a:endParaRPr lang="pt-PT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464496" cy="226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PC\PPT HOLANDA\3ºDIA\20141118_1426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2232248" cy="2060848"/>
          </a:xfrm>
          <a:prstGeom prst="rect">
            <a:avLst/>
          </a:prstGeom>
          <a:noFill/>
        </p:spPr>
      </p:pic>
      <p:pic>
        <p:nvPicPr>
          <p:cNvPr id="5124" name="Picture 4" descr="C:\Users\PC\PPT HOLANDA\3ºDIA\IMG_188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04256" cy="1985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229200"/>
            <a:ext cx="7772400" cy="1362075"/>
          </a:xfrm>
        </p:spPr>
        <p:txBody>
          <a:bodyPr>
            <a:normAutofit/>
          </a:bodyPr>
          <a:lstStyle/>
          <a:p>
            <a:r>
              <a:rPr lang="pt-PT" sz="6600" dirty="0" err="1" smtClean="0"/>
              <a:t>First</a:t>
            </a:r>
            <a:r>
              <a:rPr lang="pt-PT" sz="6600" dirty="0" smtClean="0"/>
              <a:t> </a:t>
            </a:r>
            <a:r>
              <a:rPr lang="pt-PT" sz="6600" dirty="0" err="1" smtClean="0"/>
              <a:t>Day</a:t>
            </a:r>
            <a:endParaRPr lang="pt-PT" sz="660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1520" y="5085184"/>
            <a:ext cx="7772400" cy="1500187"/>
          </a:xfrm>
        </p:spPr>
        <p:txBody>
          <a:bodyPr>
            <a:normAutofit/>
          </a:bodyPr>
          <a:lstStyle/>
          <a:p>
            <a:r>
              <a:rPr lang="pt-PT" sz="2400" dirty="0" err="1" smtClean="0">
                <a:solidFill>
                  <a:schemeClr val="tx1"/>
                </a:solidFill>
              </a:rPr>
              <a:t>Flight</a:t>
            </a:r>
            <a:r>
              <a:rPr lang="pt-PT" sz="2400" dirty="0" smtClean="0">
                <a:solidFill>
                  <a:schemeClr val="tx1"/>
                </a:solidFill>
              </a:rPr>
              <a:t> to </a:t>
            </a:r>
            <a:r>
              <a:rPr lang="pt-PT" sz="2400" dirty="0" err="1" smtClean="0">
                <a:solidFill>
                  <a:schemeClr val="tx1"/>
                </a:solidFill>
              </a:rPr>
              <a:t>Holland</a:t>
            </a:r>
            <a:endParaRPr lang="pt-P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In </a:t>
            </a:r>
            <a:r>
              <a:rPr lang="pt-PT" b="1" dirty="0" err="1" smtClean="0"/>
              <a:t>the</a:t>
            </a:r>
            <a:r>
              <a:rPr lang="pt-PT" b="1" dirty="0" smtClean="0"/>
              <a:t> Hotel</a:t>
            </a:r>
            <a:endParaRPr lang="pt-PT" b="1" dirty="0"/>
          </a:p>
        </p:txBody>
      </p:sp>
      <p:pic>
        <p:nvPicPr>
          <p:cNvPr id="6146" name="Picture 2" descr="D:\Fotos Holanda\IMG_02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55976" y="1628800"/>
            <a:ext cx="3888432" cy="3888432"/>
          </a:xfrm>
          <a:prstGeom prst="rect">
            <a:avLst/>
          </a:prstGeom>
          <a:noFill/>
        </p:spPr>
      </p:pic>
      <p:pic>
        <p:nvPicPr>
          <p:cNvPr id="6151" name="Picture 7" descr="https://mymotels.com/propertyimages/278728/bastion_hotel_tilburg_photo4_tilburg_netherl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3189734" cy="2123452"/>
          </a:xfrm>
          <a:prstGeom prst="rect">
            <a:avLst/>
          </a:prstGeom>
          <a:noFill/>
        </p:spPr>
      </p:pic>
      <p:pic>
        <p:nvPicPr>
          <p:cNvPr id="6155" name="Picture 11" descr="236-1.jpg (500×33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628800"/>
            <a:ext cx="3096344" cy="2062166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4355976" y="566124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 err="1" smtClean="0"/>
              <a:t>We</a:t>
            </a:r>
            <a:r>
              <a:rPr lang="pt-PT" sz="2000" dirty="0" smtClean="0"/>
              <a:t> </a:t>
            </a:r>
            <a:r>
              <a:rPr lang="pt-PT" sz="2000" dirty="0" err="1" smtClean="0"/>
              <a:t>played</a:t>
            </a:r>
            <a:r>
              <a:rPr lang="pt-PT" sz="2000" dirty="0" smtClean="0"/>
              <a:t> a </a:t>
            </a:r>
            <a:r>
              <a:rPr lang="pt-PT" sz="2000" dirty="0" err="1" smtClean="0"/>
              <a:t>lot</a:t>
            </a:r>
            <a:r>
              <a:rPr lang="pt-PT" sz="2000" dirty="0" smtClean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snooker </a:t>
            </a:r>
            <a:r>
              <a:rPr lang="pt-PT" sz="2000" dirty="0" err="1" smtClean="0"/>
              <a:t>during</a:t>
            </a:r>
            <a:r>
              <a:rPr lang="pt-PT" sz="2000" dirty="0" smtClean="0"/>
              <a:t> </a:t>
            </a:r>
            <a:r>
              <a:rPr lang="pt-PT" sz="2000" dirty="0" err="1" smtClean="0"/>
              <a:t>that</a:t>
            </a:r>
            <a:r>
              <a:rPr lang="pt-PT" sz="2000" dirty="0" smtClean="0"/>
              <a:t> </a:t>
            </a:r>
            <a:r>
              <a:rPr lang="pt-PT" sz="2000" dirty="0" err="1" smtClean="0"/>
              <a:t>week</a:t>
            </a:r>
            <a:r>
              <a:rPr lang="pt-PT" sz="2000" dirty="0" smtClean="0"/>
              <a:t>.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5163269"/>
            <a:ext cx="7772400" cy="1362075"/>
          </a:xfrm>
        </p:spPr>
        <p:txBody>
          <a:bodyPr>
            <a:normAutofit/>
          </a:bodyPr>
          <a:lstStyle/>
          <a:p>
            <a:pPr algn="r"/>
            <a:r>
              <a:rPr lang="pt-PT" sz="6600" dirty="0" err="1" smtClean="0"/>
              <a:t>Fourth</a:t>
            </a:r>
            <a:r>
              <a:rPr lang="pt-PT" sz="6600" dirty="0" smtClean="0"/>
              <a:t> DAY</a:t>
            </a:r>
            <a:endParaRPr lang="pt-PT" sz="660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76064" y="5889253"/>
            <a:ext cx="7772400" cy="636091"/>
          </a:xfrm>
        </p:spPr>
        <p:txBody>
          <a:bodyPr>
            <a:normAutofit/>
          </a:bodyPr>
          <a:lstStyle/>
          <a:p>
            <a:pPr algn="r"/>
            <a:r>
              <a:rPr lang="pt-PT" sz="2400" i="1" dirty="0" err="1" smtClean="0">
                <a:solidFill>
                  <a:schemeClr val="tx1"/>
                </a:solidFill>
              </a:rPr>
              <a:t>The</a:t>
            </a:r>
            <a:r>
              <a:rPr lang="pt-PT" sz="2400" i="1" dirty="0" smtClean="0">
                <a:solidFill>
                  <a:schemeClr val="tx1"/>
                </a:solidFill>
              </a:rPr>
              <a:t> </a:t>
            </a:r>
            <a:r>
              <a:rPr lang="pt-PT" sz="2400" i="1" dirty="0" err="1" smtClean="0">
                <a:solidFill>
                  <a:schemeClr val="tx1"/>
                </a:solidFill>
              </a:rPr>
              <a:t>Efteling</a:t>
            </a:r>
            <a:endParaRPr lang="pt-PT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i="1" dirty="0" err="1" smtClean="0"/>
              <a:t>The</a:t>
            </a:r>
            <a:r>
              <a:rPr lang="pt-PT" b="1" i="1" dirty="0" smtClean="0"/>
              <a:t> </a:t>
            </a:r>
            <a:r>
              <a:rPr lang="pt-PT" b="1" i="1" dirty="0" err="1" smtClean="0"/>
              <a:t>Efteling</a:t>
            </a:r>
            <a:endParaRPr lang="pt-PT" b="1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4653136"/>
            <a:ext cx="8927976" cy="2204864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pt-PT" dirty="0" err="1" smtClean="0"/>
              <a:t>Efteling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largest</a:t>
            </a:r>
            <a:r>
              <a:rPr lang="pt-PT" dirty="0" smtClean="0"/>
              <a:t> </a:t>
            </a:r>
            <a:r>
              <a:rPr lang="pt-PT" dirty="0" err="1" smtClean="0"/>
              <a:t>theme</a:t>
            </a:r>
            <a:r>
              <a:rPr lang="pt-PT" dirty="0" smtClean="0"/>
              <a:t> </a:t>
            </a:r>
            <a:r>
              <a:rPr lang="pt-PT" dirty="0" err="1" smtClean="0"/>
              <a:t>park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Netherlands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one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oldest</a:t>
            </a:r>
            <a:r>
              <a:rPr lang="pt-PT" dirty="0" smtClean="0"/>
              <a:t> </a:t>
            </a:r>
            <a:r>
              <a:rPr lang="pt-PT" dirty="0" err="1" smtClean="0"/>
              <a:t>theme</a:t>
            </a:r>
            <a:r>
              <a:rPr lang="pt-PT" dirty="0" smtClean="0"/>
              <a:t> </a:t>
            </a:r>
            <a:r>
              <a:rPr lang="pt-PT" dirty="0" err="1" smtClean="0"/>
              <a:t>parks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world</a:t>
            </a:r>
            <a:r>
              <a:rPr lang="pt-PT" dirty="0" smtClean="0"/>
              <a:t>. 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opened</a:t>
            </a:r>
            <a:r>
              <a:rPr lang="pt-PT" dirty="0" smtClean="0"/>
              <a:t> in 1952 </a:t>
            </a:r>
            <a:r>
              <a:rPr lang="pt-PT" dirty="0" err="1" smtClean="0"/>
              <a:t>and</a:t>
            </a:r>
            <a:r>
              <a:rPr lang="pt-PT" dirty="0" smtClean="0"/>
              <a:t> in 2013 </a:t>
            </a:r>
            <a:r>
              <a:rPr lang="pt-PT" dirty="0" err="1" smtClean="0"/>
              <a:t>they</a:t>
            </a:r>
            <a:r>
              <a:rPr lang="pt-PT" dirty="0" smtClean="0"/>
              <a:t> </a:t>
            </a:r>
            <a:r>
              <a:rPr lang="pt-PT" dirty="0" err="1" smtClean="0"/>
              <a:t>had</a:t>
            </a:r>
            <a:r>
              <a:rPr lang="pt-PT" dirty="0" smtClean="0"/>
              <a:t> 4.150.000 </a:t>
            </a:r>
            <a:r>
              <a:rPr lang="pt-PT" dirty="0" err="1" smtClean="0"/>
              <a:t>visitors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35842" name="Picture 2" descr="D:\Holanda Daniela Barreira\20141119_10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87218"/>
            <a:ext cx="4104456" cy="2462673"/>
          </a:xfrm>
          <a:prstGeom prst="rect">
            <a:avLst/>
          </a:prstGeom>
          <a:noFill/>
        </p:spPr>
      </p:pic>
      <p:pic>
        <p:nvPicPr>
          <p:cNvPr id="35843" name="Picture 3" descr="D:\Holanda Daniela Barreira\20141119_1019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936437" cy="236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Park</a:t>
            </a:r>
            <a:r>
              <a:rPr lang="pt-PT" b="1" dirty="0" smtClean="0"/>
              <a:t> </a:t>
            </a:r>
            <a:r>
              <a:rPr lang="pt-PT" b="1" dirty="0" err="1" smtClean="0"/>
              <a:t>attractions</a:t>
            </a:r>
            <a:r>
              <a:rPr lang="pt-PT" b="1" dirty="0" smtClean="0"/>
              <a:t> </a:t>
            </a:r>
            <a:r>
              <a:rPr lang="pt-PT" b="1" dirty="0" err="1" smtClean="0"/>
              <a:t>we</a:t>
            </a:r>
            <a:r>
              <a:rPr lang="pt-PT" b="1" dirty="0" smtClean="0"/>
              <a:t> </a:t>
            </a:r>
            <a:r>
              <a:rPr lang="pt-PT" b="1" dirty="0" err="1" smtClean="0"/>
              <a:t>visited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-324544" y="3573016"/>
            <a:ext cx="3816424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400" dirty="0" smtClean="0"/>
              <a:t>	Vogel </a:t>
            </a:r>
            <a:r>
              <a:rPr lang="pt-PT" sz="2400" dirty="0" err="1" smtClean="0"/>
              <a:t>Rok</a:t>
            </a:r>
            <a:r>
              <a:rPr lang="pt-PT" sz="2400" dirty="0" smtClean="0"/>
              <a:t> indoor </a:t>
            </a:r>
            <a:r>
              <a:rPr lang="pt-PT" sz="2400" dirty="0" err="1" smtClean="0"/>
              <a:t>rollercoaster</a:t>
            </a:r>
            <a:endParaRPr lang="pt-PT" sz="2400" dirty="0" smtClean="0"/>
          </a:p>
        </p:txBody>
      </p:sp>
      <p:pic>
        <p:nvPicPr>
          <p:cNvPr id="36866" name="Picture 2" descr="http://farm3.staticflickr.com/2512/3855176517_4c672c089a_z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784309" cy="208823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563888" y="3645024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Monsieur</a:t>
            </a:r>
            <a:r>
              <a:rPr lang="pt-PT" sz="2400" dirty="0" smtClean="0"/>
              <a:t> </a:t>
            </a:r>
            <a:r>
              <a:rPr lang="pt-PT" sz="2400" dirty="0" err="1" smtClean="0"/>
              <a:t>Cannibale</a:t>
            </a:r>
            <a:endParaRPr lang="pt-PT" sz="2400" dirty="0" smtClean="0"/>
          </a:p>
          <a:p>
            <a:endParaRPr lang="pt-PT" dirty="0"/>
          </a:p>
        </p:txBody>
      </p:sp>
      <p:pic>
        <p:nvPicPr>
          <p:cNvPr id="36868" name="Picture 4" descr="D:\Holanda-Erasmus( José Guilherme)\IMG_19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2952328" cy="2214246"/>
          </a:xfrm>
          <a:prstGeom prst="rect">
            <a:avLst/>
          </a:prstGeom>
          <a:noFill/>
        </p:spPr>
      </p:pic>
      <p:pic>
        <p:nvPicPr>
          <p:cNvPr id="36869" name="Picture 5" descr="D:\Holanda-Erasmus( José Guilherme)\IMG_19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2484112" cy="4032448"/>
          </a:xfrm>
          <a:prstGeom prst="rect">
            <a:avLst/>
          </a:prstGeom>
          <a:noFill/>
        </p:spPr>
      </p:pic>
      <p:pic>
        <p:nvPicPr>
          <p:cNvPr id="36871" name="Picture 7" descr="http://www.themeparkfocus.com/images/efteling/joris-en-de-draak-eftelin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288" y="4293096"/>
            <a:ext cx="3347864" cy="2233025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115616" y="4985300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/>
              <a:t>Joris</a:t>
            </a:r>
            <a:r>
              <a:rPr lang="pt-PT" sz="2400" dirty="0" smtClean="0"/>
              <a:t> </a:t>
            </a:r>
            <a:r>
              <a:rPr lang="pt-PT" sz="2400" dirty="0" err="1" smtClean="0"/>
              <a:t>en</a:t>
            </a:r>
            <a:r>
              <a:rPr lang="pt-PT" sz="2400" dirty="0" smtClean="0"/>
              <a:t> de </a:t>
            </a:r>
            <a:r>
              <a:rPr lang="pt-PT" sz="2400" dirty="0" err="1" smtClean="0"/>
              <a:t>Draak</a:t>
            </a:r>
            <a:endParaRPr lang="pt-PT" sz="2400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Park</a:t>
            </a:r>
            <a:r>
              <a:rPr lang="pt-PT" b="1" dirty="0" smtClean="0"/>
              <a:t> </a:t>
            </a:r>
            <a:r>
              <a:rPr lang="pt-PT" b="1" dirty="0" err="1" smtClean="0"/>
              <a:t>attractions</a:t>
            </a:r>
            <a:r>
              <a:rPr lang="pt-PT" b="1" dirty="0" smtClean="0"/>
              <a:t> </a:t>
            </a:r>
            <a:r>
              <a:rPr lang="pt-PT" b="1" dirty="0" err="1" smtClean="0"/>
              <a:t>we</a:t>
            </a:r>
            <a:r>
              <a:rPr lang="pt-PT" b="1" dirty="0" smtClean="0"/>
              <a:t> </a:t>
            </a:r>
            <a:r>
              <a:rPr lang="pt-PT" b="1" dirty="0" err="1" smtClean="0"/>
              <a:t>visited</a:t>
            </a:r>
            <a:endParaRPr lang="pt-PT" b="1" dirty="0"/>
          </a:p>
        </p:txBody>
      </p:sp>
      <p:pic>
        <p:nvPicPr>
          <p:cNvPr id="38914" name="Picture 2" descr="C:\Users\PC\PPT HOLANDA\4º DIA\1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700300" cy="36004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940152" y="544522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/>
              <a:t>Halve</a:t>
            </a:r>
            <a:r>
              <a:rPr lang="pt-PT" sz="2400" dirty="0" smtClean="0"/>
              <a:t> </a:t>
            </a:r>
            <a:r>
              <a:rPr lang="pt-PT" sz="2400" dirty="0" err="1" smtClean="0"/>
              <a:t>Maen</a:t>
            </a:r>
            <a:r>
              <a:rPr lang="pt-PT" sz="2400" dirty="0" smtClean="0"/>
              <a:t> </a:t>
            </a:r>
            <a:r>
              <a:rPr lang="pt-PT" sz="2400" dirty="0" err="1" smtClean="0"/>
              <a:t>swinging</a:t>
            </a:r>
            <a:r>
              <a:rPr lang="pt-PT" sz="2400" dirty="0" smtClean="0"/>
              <a:t> </a:t>
            </a:r>
            <a:r>
              <a:rPr lang="pt-PT" sz="2400" dirty="0" err="1" smtClean="0"/>
              <a:t>ship</a:t>
            </a:r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55776" y="537321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Python</a:t>
            </a:r>
            <a:endParaRPr lang="pt-PT" sz="2400" dirty="0"/>
          </a:p>
        </p:txBody>
      </p:sp>
      <p:pic>
        <p:nvPicPr>
          <p:cNvPr id="38915" name="Picture 3" descr="D:\Sem Títul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752528" cy="3581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Dinner</a:t>
            </a:r>
            <a:r>
              <a:rPr lang="pt-PT" b="1" dirty="0" smtClean="0"/>
              <a:t> in </a:t>
            </a:r>
            <a:r>
              <a:rPr lang="pt-PT" b="1" dirty="0" err="1" smtClean="0"/>
              <a:t>the</a:t>
            </a:r>
            <a:r>
              <a:rPr lang="pt-PT" b="1" dirty="0" smtClean="0"/>
              <a:t>  </a:t>
            </a:r>
            <a:r>
              <a:rPr lang="pt-PT" b="1" dirty="0" err="1" smtClean="0"/>
              <a:t>restaurant</a:t>
            </a:r>
            <a:endParaRPr lang="pt-PT" b="1" dirty="0"/>
          </a:p>
        </p:txBody>
      </p:sp>
      <p:pic>
        <p:nvPicPr>
          <p:cNvPr id="39938" name="Picture 2" descr="C:\Users\PC\PPT HOLANDA\4º DIA\DSCF11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688632" cy="424672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67544" y="6021288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Apparently</a:t>
            </a:r>
            <a:r>
              <a:rPr lang="pt-PT" sz="2400" dirty="0" smtClean="0"/>
              <a:t>  </a:t>
            </a:r>
            <a:r>
              <a:rPr lang="pt-PT" sz="2400" dirty="0" err="1" smtClean="0"/>
              <a:t>teacher</a:t>
            </a:r>
            <a:r>
              <a:rPr lang="pt-PT" sz="2400" dirty="0" smtClean="0"/>
              <a:t> Carlos Reis </a:t>
            </a:r>
            <a:r>
              <a:rPr lang="pt-PT" sz="2400" dirty="0" err="1" smtClean="0"/>
              <a:t>liked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spare</a:t>
            </a:r>
            <a:r>
              <a:rPr lang="pt-PT" sz="2400" dirty="0" smtClean="0"/>
              <a:t> </a:t>
            </a:r>
            <a:r>
              <a:rPr lang="pt-PT" sz="2400" dirty="0" err="1" smtClean="0"/>
              <a:t>ribs</a:t>
            </a:r>
            <a:r>
              <a:rPr lang="pt-PT" sz="2400" dirty="0" smtClean="0"/>
              <a:t> </a:t>
            </a:r>
            <a:r>
              <a:rPr lang="pt-PT" sz="2400" dirty="0" err="1" smtClean="0"/>
              <a:t>very</a:t>
            </a:r>
            <a:r>
              <a:rPr lang="pt-PT" sz="2400" dirty="0" smtClean="0"/>
              <a:t> </a:t>
            </a:r>
            <a:r>
              <a:rPr lang="pt-PT" sz="2400" dirty="0" err="1" smtClean="0"/>
              <a:t>much</a:t>
            </a:r>
            <a:r>
              <a:rPr lang="pt-PT" sz="2400" dirty="0" smtClean="0"/>
              <a:t> </a:t>
            </a:r>
            <a:r>
              <a:rPr lang="pt-PT" sz="2400" dirty="0" smtClean="0">
                <a:sym typeface="Wingdings" pitchFamily="2" charset="2"/>
              </a:rPr>
              <a:t>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5085184"/>
            <a:ext cx="7772400" cy="1362075"/>
          </a:xfrm>
        </p:spPr>
        <p:txBody>
          <a:bodyPr>
            <a:normAutofit/>
          </a:bodyPr>
          <a:lstStyle/>
          <a:p>
            <a:pPr algn="r"/>
            <a:r>
              <a:rPr lang="pt-PT" sz="6600" dirty="0" err="1" smtClean="0">
                <a:solidFill>
                  <a:schemeClr val="bg1"/>
                </a:solidFill>
              </a:rPr>
              <a:t>Fifth</a:t>
            </a:r>
            <a:r>
              <a:rPr lang="pt-PT" sz="6600" dirty="0" smtClean="0">
                <a:solidFill>
                  <a:schemeClr val="bg1"/>
                </a:solidFill>
              </a:rPr>
              <a:t> </a:t>
            </a:r>
            <a:r>
              <a:rPr lang="pt-PT" sz="6600" dirty="0" err="1" smtClean="0">
                <a:solidFill>
                  <a:schemeClr val="bg1"/>
                </a:solidFill>
              </a:rPr>
              <a:t>day</a:t>
            </a:r>
            <a:endParaRPr lang="pt-PT" sz="6600" dirty="0">
              <a:solidFill>
                <a:schemeClr val="bg1"/>
              </a:solidFill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27584" y="5733256"/>
            <a:ext cx="7772400" cy="689868"/>
          </a:xfrm>
        </p:spPr>
        <p:txBody>
          <a:bodyPr>
            <a:normAutofit/>
          </a:bodyPr>
          <a:lstStyle/>
          <a:p>
            <a:pPr algn="r"/>
            <a:r>
              <a:rPr lang="pt-PT" sz="2400" dirty="0" smtClean="0">
                <a:solidFill>
                  <a:schemeClr val="bg1"/>
                </a:solidFill>
              </a:rPr>
              <a:t>Goodbye to Tilburg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Last</a:t>
            </a:r>
            <a:r>
              <a:rPr lang="pt-PT" b="1" dirty="0" smtClean="0"/>
              <a:t> </a:t>
            </a:r>
            <a:r>
              <a:rPr lang="pt-PT" b="1" dirty="0" err="1" smtClean="0"/>
              <a:t>day</a:t>
            </a:r>
            <a:r>
              <a:rPr lang="pt-PT" b="1" dirty="0" smtClean="0"/>
              <a:t> </a:t>
            </a:r>
            <a:r>
              <a:rPr lang="pt-PT" b="1" dirty="0" err="1" smtClean="0"/>
              <a:t>of</a:t>
            </a:r>
            <a:r>
              <a:rPr lang="pt-PT" b="1" dirty="0" smtClean="0"/>
              <a:t> </a:t>
            </a:r>
            <a:r>
              <a:rPr lang="pt-PT" b="1" dirty="0" err="1" smtClean="0"/>
              <a:t>school</a:t>
            </a:r>
            <a:r>
              <a:rPr lang="pt-PT" b="1" dirty="0" smtClean="0"/>
              <a:t> </a:t>
            </a:r>
            <a:r>
              <a:rPr lang="pt-PT" b="1" dirty="0" smtClean="0">
                <a:sym typeface="Wingdings" pitchFamily="2" charset="2"/>
              </a:rPr>
              <a:t>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4525963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had</a:t>
            </a:r>
            <a:r>
              <a:rPr lang="pt-PT" dirty="0" smtClean="0"/>
              <a:t> </a:t>
            </a:r>
            <a:r>
              <a:rPr lang="pt-PT" dirty="0" err="1" smtClean="0"/>
              <a:t>Music</a:t>
            </a:r>
            <a:r>
              <a:rPr lang="pt-PT" dirty="0" smtClean="0"/>
              <a:t>, </a:t>
            </a:r>
            <a:r>
              <a:rPr lang="pt-PT" dirty="0" err="1" smtClean="0"/>
              <a:t>English</a:t>
            </a:r>
            <a:r>
              <a:rPr lang="pt-PT" dirty="0" smtClean="0"/>
              <a:t>, </a:t>
            </a:r>
            <a:r>
              <a:rPr lang="pt-PT" dirty="0" err="1" smtClean="0"/>
              <a:t>French</a:t>
            </a:r>
            <a:r>
              <a:rPr lang="pt-PT" dirty="0" smtClean="0"/>
              <a:t>, </a:t>
            </a:r>
            <a:r>
              <a:rPr lang="pt-PT" dirty="0" err="1" smtClean="0"/>
              <a:t>Science</a:t>
            </a:r>
            <a:r>
              <a:rPr lang="pt-PT" dirty="0" smtClean="0"/>
              <a:t>, </a:t>
            </a:r>
            <a:r>
              <a:rPr lang="pt-PT" dirty="0" err="1" smtClean="0"/>
              <a:t>Dutch</a:t>
            </a:r>
            <a:r>
              <a:rPr lang="pt-PT" dirty="0" smtClean="0"/>
              <a:t>, </a:t>
            </a:r>
            <a:r>
              <a:rPr lang="pt-PT" dirty="0" err="1" smtClean="0"/>
              <a:t>Maths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Europe</a:t>
            </a:r>
            <a:r>
              <a:rPr lang="pt-PT" dirty="0" smtClean="0"/>
              <a:t> </a:t>
            </a:r>
            <a:r>
              <a:rPr lang="pt-PT" dirty="0" err="1" smtClean="0"/>
              <a:t>Lesson</a:t>
            </a:r>
            <a:r>
              <a:rPr lang="pt-PT" dirty="0" smtClean="0"/>
              <a:t>. 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in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last</a:t>
            </a:r>
            <a:r>
              <a:rPr lang="pt-PT" dirty="0" smtClean="0"/>
              <a:t> </a:t>
            </a:r>
            <a:r>
              <a:rPr lang="pt-PT" dirty="0" err="1" smtClean="0"/>
              <a:t>lesson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said</a:t>
            </a:r>
            <a:r>
              <a:rPr lang="pt-PT" dirty="0" smtClean="0"/>
              <a:t> goodbye to </a:t>
            </a:r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our</a:t>
            </a:r>
            <a:r>
              <a:rPr lang="pt-PT" dirty="0" smtClean="0"/>
              <a:t> </a:t>
            </a:r>
            <a:r>
              <a:rPr lang="pt-PT" dirty="0" err="1" smtClean="0"/>
              <a:t>classmates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week</a:t>
            </a:r>
            <a:r>
              <a:rPr lang="pt-PT" dirty="0" smtClean="0"/>
              <a:t>. </a:t>
            </a:r>
          </a:p>
          <a:p>
            <a:pPr algn="just">
              <a:buNone/>
            </a:pPr>
            <a:endParaRPr lang="pt-PT" dirty="0"/>
          </a:p>
        </p:txBody>
      </p:sp>
      <p:pic>
        <p:nvPicPr>
          <p:cNvPr id="40962" name="Picture 2" descr="C:\Users\PC\PPT HOLANDA\5º DIA\1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6472808" cy="2908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La </a:t>
            </a:r>
            <a:r>
              <a:rPr lang="pt-PT" b="1" dirty="0" err="1" smtClean="0"/>
              <a:t>Trappe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	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afternoon</a:t>
            </a:r>
            <a:r>
              <a:rPr lang="pt-PT" dirty="0" smtClean="0"/>
              <a:t>, </a:t>
            </a:r>
            <a:r>
              <a:rPr lang="pt-PT" dirty="0" err="1" smtClean="0"/>
              <a:t>after</a:t>
            </a:r>
            <a:r>
              <a:rPr lang="pt-PT" dirty="0" smtClean="0"/>
              <a:t> </a:t>
            </a:r>
            <a:r>
              <a:rPr lang="pt-PT" dirty="0" err="1" smtClean="0"/>
              <a:t>school</a:t>
            </a:r>
            <a:r>
              <a:rPr lang="pt-PT" dirty="0" smtClean="0"/>
              <a:t>,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went</a:t>
            </a:r>
            <a:r>
              <a:rPr lang="pt-PT" dirty="0" smtClean="0"/>
              <a:t> to a </a:t>
            </a:r>
            <a:r>
              <a:rPr lang="pt-PT" dirty="0" err="1" smtClean="0"/>
              <a:t>monastery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visited</a:t>
            </a:r>
            <a:r>
              <a:rPr lang="pt-PT" dirty="0" smtClean="0"/>
              <a:t> La </a:t>
            </a:r>
            <a:r>
              <a:rPr lang="pt-PT" dirty="0" err="1" smtClean="0"/>
              <a:t>Trappe</a:t>
            </a:r>
            <a:r>
              <a:rPr lang="pt-PT" dirty="0" smtClean="0"/>
              <a:t>.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teachers</a:t>
            </a:r>
            <a:r>
              <a:rPr lang="pt-PT" dirty="0" smtClean="0"/>
              <a:t> </a:t>
            </a:r>
            <a:r>
              <a:rPr lang="pt-PT" dirty="0" err="1" smtClean="0"/>
              <a:t>could</a:t>
            </a:r>
            <a:r>
              <a:rPr lang="pt-PT" dirty="0" smtClean="0"/>
              <a:t> </a:t>
            </a:r>
            <a:r>
              <a:rPr lang="pt-PT" dirty="0" err="1" smtClean="0"/>
              <a:t>taste</a:t>
            </a:r>
            <a:r>
              <a:rPr lang="pt-PT" dirty="0" smtClean="0"/>
              <a:t> </a:t>
            </a:r>
            <a:r>
              <a:rPr lang="pt-PT" dirty="0" err="1" smtClean="0"/>
              <a:t>dutch</a:t>
            </a:r>
            <a:r>
              <a:rPr lang="pt-PT" dirty="0" smtClean="0"/>
              <a:t> </a:t>
            </a:r>
            <a:r>
              <a:rPr lang="pt-PT" dirty="0" err="1" smtClean="0"/>
              <a:t>beer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41986" name="Picture 2" descr="C:\Users\PC\PPT HOLANDA\5º DIA\IMG_19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635896" cy="2726922"/>
          </a:xfrm>
          <a:prstGeom prst="rect">
            <a:avLst/>
          </a:prstGeom>
          <a:noFill/>
        </p:spPr>
      </p:pic>
      <p:pic>
        <p:nvPicPr>
          <p:cNvPr id="41988" name="Picture 4" descr="http://www.brejas.com.br/blog/wp-content/uploads/foto-3-Foto-do-Casar%C3%A3o.png?7750c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600400" cy="272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Trip to </a:t>
            </a:r>
            <a:r>
              <a:rPr lang="pt-PT" b="1" dirty="0" err="1" smtClean="0"/>
              <a:t>Lisbon’s</a:t>
            </a:r>
            <a:r>
              <a:rPr lang="pt-PT" b="1" dirty="0" smtClean="0"/>
              <a:t> </a:t>
            </a:r>
            <a:r>
              <a:rPr lang="pt-PT" b="1" dirty="0" err="1" smtClean="0"/>
              <a:t>airport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2060848"/>
            <a:ext cx="4139952" cy="4525963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left</a:t>
            </a:r>
            <a:r>
              <a:rPr lang="pt-PT" dirty="0" smtClean="0"/>
              <a:t> Coimbra </a:t>
            </a:r>
            <a:r>
              <a:rPr lang="pt-PT" dirty="0" err="1" smtClean="0"/>
              <a:t>at</a:t>
            </a:r>
            <a:r>
              <a:rPr lang="pt-PT" dirty="0" smtClean="0"/>
              <a:t> 2:15 </a:t>
            </a:r>
            <a:r>
              <a:rPr lang="pt-PT" dirty="0" err="1" smtClean="0"/>
              <a:t>am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went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bus to </a:t>
            </a:r>
            <a:r>
              <a:rPr lang="pt-PT" i="1" dirty="0" smtClean="0"/>
              <a:t>Aeroporto da Portela</a:t>
            </a:r>
            <a:r>
              <a:rPr lang="pt-PT" dirty="0" smtClean="0"/>
              <a:t>, in </a:t>
            </a:r>
            <a:r>
              <a:rPr lang="pt-PT" dirty="0" err="1" smtClean="0"/>
              <a:t>Lisbon</a:t>
            </a:r>
            <a:r>
              <a:rPr lang="pt-PT" dirty="0" smtClean="0"/>
              <a:t>.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got</a:t>
            </a:r>
            <a:r>
              <a:rPr lang="pt-PT" dirty="0" smtClean="0"/>
              <a:t> </a:t>
            </a:r>
            <a:r>
              <a:rPr lang="pt-PT" dirty="0" err="1" smtClean="0"/>
              <a:t>there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4:30 </a:t>
            </a:r>
            <a:r>
              <a:rPr lang="pt-PT" dirty="0" err="1" smtClean="0"/>
              <a:t>am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3074" name="Picture 2" descr="C:\Users\PC\PPT HOLANDA\1º DIA\0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476670" cy="4635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Goodbye </a:t>
            </a:r>
            <a:r>
              <a:rPr lang="pt-PT" b="1" dirty="0" err="1" smtClean="0"/>
              <a:t>dinner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8686800" cy="1468759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evening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had</a:t>
            </a:r>
            <a:r>
              <a:rPr lang="pt-PT" dirty="0" smtClean="0"/>
              <a:t> a </a:t>
            </a:r>
            <a:r>
              <a:rPr lang="pt-PT" dirty="0" err="1" smtClean="0"/>
              <a:t>dinner</a:t>
            </a:r>
            <a:r>
              <a:rPr lang="pt-PT" dirty="0" smtClean="0"/>
              <a:t> in a </a:t>
            </a:r>
            <a:r>
              <a:rPr lang="pt-PT" dirty="0" err="1" smtClean="0"/>
              <a:t>restaurant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people</a:t>
            </a:r>
            <a:r>
              <a:rPr lang="pt-PT" dirty="0" smtClean="0"/>
              <a:t> </a:t>
            </a:r>
            <a:r>
              <a:rPr lang="pt-PT" dirty="0" err="1" smtClean="0"/>
              <a:t>involved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project</a:t>
            </a:r>
            <a:r>
              <a:rPr lang="pt-PT" dirty="0" smtClean="0"/>
              <a:t>. </a:t>
            </a:r>
            <a:endParaRPr lang="pt-PT" dirty="0"/>
          </a:p>
        </p:txBody>
      </p:sp>
      <p:pic>
        <p:nvPicPr>
          <p:cNvPr id="44035" name="Picture 3" descr="D:\Holland CarlosReis\1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320480" cy="3240360"/>
          </a:xfrm>
          <a:prstGeom prst="rect">
            <a:avLst/>
          </a:prstGeom>
          <a:noFill/>
        </p:spPr>
      </p:pic>
      <p:pic>
        <p:nvPicPr>
          <p:cNvPr id="44036" name="Picture 4" descr="D:\Holland CarlosReis\1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2759454" cy="280831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220072" y="587727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The</a:t>
            </a:r>
            <a:r>
              <a:rPr lang="pt-PT" sz="2400" dirty="0" smtClean="0"/>
              <a:t> dessert </a:t>
            </a:r>
            <a:r>
              <a:rPr lang="pt-PT" sz="2400" dirty="0" err="1" smtClean="0"/>
              <a:t>was</a:t>
            </a:r>
            <a:r>
              <a:rPr lang="pt-PT" sz="2400" dirty="0" smtClean="0"/>
              <a:t> </a:t>
            </a:r>
            <a:r>
              <a:rPr lang="pt-PT" sz="2400" dirty="0" err="1" smtClean="0"/>
              <a:t>great</a:t>
            </a:r>
            <a:r>
              <a:rPr lang="pt-PT" sz="2400" dirty="0" smtClean="0"/>
              <a:t> </a:t>
            </a:r>
            <a:r>
              <a:rPr lang="pt-PT" sz="2400" dirty="0" smtClean="0">
                <a:sym typeface="Wingdings" pitchFamily="2" charset="2"/>
              </a:rPr>
              <a:t>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000" y="4869160"/>
            <a:ext cx="7772400" cy="1362075"/>
          </a:xfrm>
        </p:spPr>
        <p:txBody>
          <a:bodyPr>
            <a:normAutofit/>
          </a:bodyPr>
          <a:lstStyle/>
          <a:p>
            <a:r>
              <a:rPr lang="pt-PT" sz="6600" dirty="0" err="1" smtClean="0">
                <a:solidFill>
                  <a:schemeClr val="bg1"/>
                </a:solidFill>
              </a:rPr>
              <a:t>Sixth</a:t>
            </a:r>
            <a:r>
              <a:rPr lang="pt-PT" sz="6600" dirty="0" smtClean="0">
                <a:solidFill>
                  <a:schemeClr val="bg1"/>
                </a:solidFill>
              </a:rPr>
              <a:t> </a:t>
            </a:r>
            <a:r>
              <a:rPr lang="pt-PT" sz="6600" dirty="0" err="1" smtClean="0">
                <a:solidFill>
                  <a:schemeClr val="bg1"/>
                </a:solidFill>
              </a:rPr>
              <a:t>day</a:t>
            </a:r>
            <a:endParaRPr lang="pt-PT" sz="6600" dirty="0">
              <a:solidFill>
                <a:schemeClr val="bg1"/>
              </a:solidFill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67544" y="4797152"/>
            <a:ext cx="7772400" cy="1500187"/>
          </a:xfrm>
        </p:spPr>
        <p:txBody>
          <a:bodyPr>
            <a:normAutofit/>
          </a:bodyPr>
          <a:lstStyle/>
          <a:p>
            <a:r>
              <a:rPr lang="pt-PT" sz="2400" dirty="0" err="1" smtClean="0">
                <a:solidFill>
                  <a:schemeClr val="bg1"/>
                </a:solidFill>
              </a:rPr>
              <a:t>Amsterdam</a:t>
            </a:r>
            <a:r>
              <a:rPr lang="pt-PT" sz="2400" dirty="0" smtClean="0">
                <a:solidFill>
                  <a:schemeClr val="bg1"/>
                </a:solidFill>
              </a:rPr>
              <a:t> !!! 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Walking</a:t>
            </a:r>
            <a:r>
              <a:rPr lang="pt-PT" b="1" dirty="0" smtClean="0"/>
              <a:t> </a:t>
            </a:r>
            <a:r>
              <a:rPr lang="pt-PT" b="1" dirty="0" err="1" smtClean="0"/>
              <a:t>around</a:t>
            </a:r>
            <a:r>
              <a:rPr lang="pt-PT" b="1" dirty="0" smtClean="0"/>
              <a:t> </a:t>
            </a:r>
            <a:r>
              <a:rPr lang="pt-PT" b="1" dirty="0" err="1" smtClean="0"/>
              <a:t>Amsterdam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4581128"/>
            <a:ext cx="8686800" cy="2088232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left</a:t>
            </a:r>
            <a:r>
              <a:rPr lang="pt-PT" dirty="0" smtClean="0"/>
              <a:t> Tilburg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morning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went</a:t>
            </a:r>
            <a:r>
              <a:rPr lang="pt-PT" dirty="0" smtClean="0"/>
              <a:t> to </a:t>
            </a:r>
            <a:r>
              <a:rPr lang="pt-PT" dirty="0" err="1" smtClean="0"/>
              <a:t>Amsterdam</a:t>
            </a:r>
            <a:r>
              <a:rPr lang="pt-PT" dirty="0" smtClean="0"/>
              <a:t>. </a:t>
            </a:r>
            <a:r>
              <a:rPr lang="pt-PT" dirty="0" err="1" smtClean="0"/>
              <a:t>When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got</a:t>
            </a:r>
            <a:r>
              <a:rPr lang="pt-PT" dirty="0" smtClean="0"/>
              <a:t> </a:t>
            </a:r>
            <a:r>
              <a:rPr lang="pt-PT" dirty="0" err="1" smtClean="0"/>
              <a:t>there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left</a:t>
            </a:r>
            <a:r>
              <a:rPr lang="pt-PT" dirty="0" smtClean="0"/>
              <a:t> </a:t>
            </a:r>
            <a:r>
              <a:rPr lang="pt-PT" dirty="0" err="1" smtClean="0"/>
              <a:t>our</a:t>
            </a:r>
            <a:r>
              <a:rPr lang="pt-PT" dirty="0" smtClean="0"/>
              <a:t> </a:t>
            </a:r>
            <a:r>
              <a:rPr lang="pt-PT" dirty="0" err="1" smtClean="0"/>
              <a:t>bags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hotel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head</a:t>
            </a:r>
            <a:r>
              <a:rPr lang="pt-PT" dirty="0" smtClean="0"/>
              <a:t> out to </a:t>
            </a:r>
            <a:r>
              <a:rPr lang="pt-PT" dirty="0" err="1" smtClean="0"/>
              <a:t>meet</a:t>
            </a:r>
            <a:r>
              <a:rPr lang="pt-PT" dirty="0" smtClean="0"/>
              <a:t>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city</a:t>
            </a:r>
            <a:r>
              <a:rPr lang="pt-PT" dirty="0" smtClean="0"/>
              <a:t> </a:t>
            </a:r>
            <a:r>
              <a:rPr lang="pt-PT" dirty="0" smtClean="0">
                <a:sym typeface="Wingdings" pitchFamily="2" charset="2"/>
              </a:rPr>
              <a:t>.</a:t>
            </a:r>
            <a:endParaRPr lang="pt-PT" dirty="0"/>
          </a:p>
        </p:txBody>
      </p:sp>
      <p:pic>
        <p:nvPicPr>
          <p:cNvPr id="45058" name="Picture 2" descr="C:\Users\PC\PPT HOLANDA\6º DIA\DSCF12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923928" cy="2929321"/>
          </a:xfrm>
          <a:prstGeom prst="rect">
            <a:avLst/>
          </a:prstGeom>
          <a:noFill/>
        </p:spPr>
      </p:pic>
      <p:pic>
        <p:nvPicPr>
          <p:cNvPr id="45059" name="Picture 3" descr="C:\Users\PC\PPT HOLANDA\6º DIA\IMG_13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93661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Anne </a:t>
            </a:r>
            <a:r>
              <a:rPr lang="pt-PT" b="1" dirty="0" err="1" smtClean="0"/>
              <a:t>Frank’s</a:t>
            </a:r>
            <a:r>
              <a:rPr lang="pt-PT" b="1" dirty="0" smtClean="0"/>
              <a:t> </a:t>
            </a:r>
            <a:r>
              <a:rPr lang="pt-PT" b="1" dirty="0" err="1" smtClean="0"/>
              <a:t>House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8676456" cy="4525963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first</a:t>
            </a:r>
            <a:r>
              <a:rPr lang="pt-PT" dirty="0" smtClean="0"/>
              <a:t> </a:t>
            </a:r>
            <a:r>
              <a:rPr lang="pt-PT" dirty="0" err="1" smtClean="0"/>
              <a:t>thing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visited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Anne </a:t>
            </a:r>
            <a:r>
              <a:rPr lang="pt-PT" dirty="0" err="1" smtClean="0"/>
              <a:t>Frank’s</a:t>
            </a:r>
            <a:r>
              <a:rPr lang="pt-PT" dirty="0" smtClean="0"/>
              <a:t> </a:t>
            </a:r>
            <a:r>
              <a:rPr lang="pt-PT" dirty="0" err="1" smtClean="0"/>
              <a:t>House</a:t>
            </a:r>
            <a:r>
              <a:rPr lang="pt-PT" dirty="0" smtClean="0"/>
              <a:t>. 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a </a:t>
            </a:r>
            <a:r>
              <a:rPr lang="pt-PT" dirty="0" err="1" smtClean="0"/>
              <a:t>historic</a:t>
            </a:r>
            <a:r>
              <a:rPr lang="pt-PT" dirty="0" smtClean="0"/>
              <a:t> </a:t>
            </a:r>
            <a:r>
              <a:rPr lang="pt-PT" dirty="0" err="1" smtClean="0"/>
              <a:t>house</a:t>
            </a:r>
            <a:r>
              <a:rPr lang="pt-PT" dirty="0" smtClean="0"/>
              <a:t> </a:t>
            </a:r>
            <a:r>
              <a:rPr lang="pt-PT" dirty="0" err="1" smtClean="0"/>
              <a:t>dedicated</a:t>
            </a:r>
            <a:r>
              <a:rPr lang="pt-PT" dirty="0" smtClean="0"/>
              <a:t> to </a:t>
            </a:r>
            <a:r>
              <a:rPr lang="pt-PT" dirty="0" err="1" smtClean="0"/>
              <a:t>Jewish</a:t>
            </a:r>
            <a:r>
              <a:rPr lang="pt-PT" dirty="0" smtClean="0"/>
              <a:t> </a:t>
            </a:r>
            <a:r>
              <a:rPr lang="pt-PT" dirty="0" err="1" smtClean="0"/>
              <a:t>wartime</a:t>
            </a:r>
            <a:r>
              <a:rPr lang="pt-PT" dirty="0" smtClean="0"/>
              <a:t> </a:t>
            </a:r>
            <a:r>
              <a:rPr lang="pt-PT" dirty="0" err="1" smtClean="0"/>
              <a:t>diarist</a:t>
            </a:r>
            <a:r>
              <a:rPr lang="pt-PT" dirty="0" smtClean="0"/>
              <a:t> Anne Frank.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museum</a:t>
            </a:r>
            <a:r>
              <a:rPr lang="pt-PT" dirty="0" smtClean="0"/>
              <a:t> </a:t>
            </a:r>
            <a:r>
              <a:rPr lang="pt-PT" dirty="0" err="1" smtClean="0"/>
              <a:t>opened</a:t>
            </a:r>
            <a:r>
              <a:rPr lang="pt-PT" dirty="0" smtClean="0"/>
              <a:t> in 3 </a:t>
            </a:r>
            <a:r>
              <a:rPr lang="pt-PT" dirty="0" err="1" smtClean="0"/>
              <a:t>May</a:t>
            </a:r>
            <a:r>
              <a:rPr lang="pt-PT" dirty="0" smtClean="0"/>
              <a:t> 1960. </a:t>
            </a:r>
            <a:r>
              <a:rPr lang="pt-PT" dirty="0" err="1" smtClean="0"/>
              <a:t>It</a:t>
            </a:r>
            <a:r>
              <a:rPr lang="pt-PT" dirty="0" smtClean="0"/>
              <a:t> preserves </a:t>
            </a:r>
            <a:r>
              <a:rPr lang="pt-PT" dirty="0" err="1" smtClean="0"/>
              <a:t>the</a:t>
            </a:r>
            <a:r>
              <a:rPr lang="pt-PT" dirty="0" smtClean="0"/>
              <a:t>    </a:t>
            </a:r>
            <a:r>
              <a:rPr lang="pt-PT" dirty="0" err="1" smtClean="0"/>
              <a:t>hiding</a:t>
            </a:r>
            <a:endParaRPr lang="pt-PT" dirty="0"/>
          </a:p>
        </p:txBody>
      </p:sp>
      <p:pic>
        <p:nvPicPr>
          <p:cNvPr id="46082" name="Picture 2" descr="C:\Users\PC\PPT HOLANDA\6º DIA\1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744416" cy="280831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95536" y="3645024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dirty="0" err="1" smtClean="0"/>
              <a:t>place</a:t>
            </a:r>
            <a:r>
              <a:rPr lang="pt-PT" sz="3200" dirty="0" smtClean="0"/>
              <a:t> </a:t>
            </a:r>
            <a:r>
              <a:rPr lang="pt-PT" sz="3200" dirty="0" err="1" smtClean="0"/>
              <a:t>and</a:t>
            </a:r>
            <a:r>
              <a:rPr lang="pt-PT" sz="3200" dirty="0" smtClean="0"/>
              <a:t> </a:t>
            </a:r>
            <a:r>
              <a:rPr lang="pt-PT" sz="3200" dirty="0" err="1" smtClean="0"/>
              <a:t>has</a:t>
            </a:r>
            <a:r>
              <a:rPr lang="pt-PT" sz="3200" dirty="0" smtClean="0"/>
              <a:t> a </a:t>
            </a:r>
            <a:r>
              <a:rPr lang="pt-PT" sz="3200" dirty="0" err="1" smtClean="0"/>
              <a:t>permanent</a:t>
            </a:r>
            <a:r>
              <a:rPr lang="pt-PT" sz="3200" dirty="0" smtClean="0"/>
              <a:t> </a:t>
            </a:r>
            <a:r>
              <a:rPr lang="pt-PT" sz="3200" dirty="0" err="1" smtClean="0"/>
              <a:t>exhibition</a:t>
            </a:r>
            <a:r>
              <a:rPr lang="pt-PT" sz="3200" dirty="0" smtClean="0"/>
              <a:t> </a:t>
            </a:r>
            <a:r>
              <a:rPr lang="pt-PT" sz="3200" dirty="0" err="1" smtClean="0"/>
              <a:t>on</a:t>
            </a:r>
            <a:r>
              <a:rPr lang="pt-PT" sz="3200" dirty="0" smtClean="0"/>
              <a:t> </a:t>
            </a:r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dirty="0" err="1" smtClean="0"/>
              <a:t>life</a:t>
            </a:r>
            <a:r>
              <a:rPr lang="pt-PT" sz="3200" dirty="0" smtClean="0"/>
              <a:t> </a:t>
            </a:r>
            <a:r>
              <a:rPr lang="pt-PT" sz="3200" dirty="0" err="1" smtClean="0"/>
              <a:t>and</a:t>
            </a:r>
            <a:r>
              <a:rPr lang="pt-PT" sz="3200" dirty="0" smtClean="0"/>
              <a:t> times </a:t>
            </a:r>
            <a:r>
              <a:rPr lang="pt-PT" sz="3200" dirty="0" err="1" smtClean="0"/>
              <a:t>of</a:t>
            </a:r>
            <a:r>
              <a:rPr lang="pt-PT" sz="3200" dirty="0" smtClean="0"/>
              <a:t> Anne Frank.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PC\PPT HOLANDA\6º DIA\1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580795"/>
            <a:ext cx="2196244" cy="292832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Flower</a:t>
            </a:r>
            <a:r>
              <a:rPr lang="pt-PT" b="1" dirty="0" smtClean="0"/>
              <a:t> </a:t>
            </a:r>
            <a:r>
              <a:rPr lang="pt-PT" b="1" dirty="0" err="1" smtClean="0"/>
              <a:t>Market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5157192"/>
            <a:ext cx="8676456" cy="1440160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pt-PT" dirty="0" err="1" smtClean="0"/>
              <a:t>After</a:t>
            </a:r>
            <a:r>
              <a:rPr lang="pt-PT" dirty="0" smtClean="0"/>
              <a:t> </a:t>
            </a:r>
            <a:r>
              <a:rPr lang="pt-PT" dirty="0" err="1" smtClean="0"/>
              <a:t>lunch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went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Flower</a:t>
            </a:r>
            <a:r>
              <a:rPr lang="pt-PT" dirty="0" smtClean="0"/>
              <a:t> </a:t>
            </a:r>
            <a:r>
              <a:rPr lang="pt-PT" dirty="0" err="1" smtClean="0"/>
              <a:t>Market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bought</a:t>
            </a:r>
            <a:r>
              <a:rPr lang="pt-PT" dirty="0" smtClean="0"/>
              <a:t> some souvenirs. </a:t>
            </a:r>
            <a:endParaRPr lang="pt-PT" dirty="0"/>
          </a:p>
        </p:txBody>
      </p:sp>
      <p:pic>
        <p:nvPicPr>
          <p:cNvPr id="47106" name="Picture 2" descr="C:\Users\PC\PPT HOLANDA\6º DIA\1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Van Gogh </a:t>
            </a:r>
            <a:r>
              <a:rPr lang="pt-PT" b="1" dirty="0" err="1" smtClean="0"/>
              <a:t>Museum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last</a:t>
            </a:r>
            <a:r>
              <a:rPr lang="pt-PT" dirty="0" smtClean="0"/>
              <a:t> </a:t>
            </a:r>
            <a:r>
              <a:rPr lang="pt-PT" dirty="0" err="1" smtClean="0"/>
              <a:t>thing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visited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Van Gogh </a:t>
            </a:r>
            <a:r>
              <a:rPr lang="pt-PT" dirty="0" err="1" smtClean="0"/>
              <a:t>Museum</a:t>
            </a:r>
            <a:r>
              <a:rPr lang="pt-PT" dirty="0" smtClean="0"/>
              <a:t>. </a:t>
            </a:r>
            <a:r>
              <a:rPr lang="pt-PT" dirty="0" err="1" smtClean="0"/>
              <a:t>It’s</a:t>
            </a:r>
            <a:r>
              <a:rPr lang="pt-PT" dirty="0" smtClean="0"/>
              <a:t> </a:t>
            </a:r>
            <a:r>
              <a:rPr lang="pt-PT" dirty="0" err="1" smtClean="0"/>
              <a:t>an</a:t>
            </a:r>
            <a:r>
              <a:rPr lang="pt-PT" dirty="0" smtClean="0"/>
              <a:t> </a:t>
            </a:r>
            <a:r>
              <a:rPr lang="pt-PT" dirty="0" err="1" smtClean="0"/>
              <a:t>art</a:t>
            </a:r>
            <a:r>
              <a:rPr lang="pt-PT" dirty="0" smtClean="0"/>
              <a:t> </a:t>
            </a:r>
            <a:r>
              <a:rPr lang="pt-PT" dirty="0" err="1" smtClean="0"/>
              <a:t>museum</a:t>
            </a:r>
            <a:r>
              <a:rPr lang="pt-PT" dirty="0" smtClean="0"/>
              <a:t> </a:t>
            </a:r>
            <a:r>
              <a:rPr lang="pt-PT" dirty="0" err="1" smtClean="0"/>
              <a:t>dedicated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works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Vincent Van Gogh. 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opened</a:t>
            </a:r>
            <a:r>
              <a:rPr lang="pt-PT" dirty="0" smtClean="0"/>
              <a:t> in 3 </a:t>
            </a:r>
            <a:r>
              <a:rPr lang="pt-PT" dirty="0" err="1" smtClean="0"/>
              <a:t>June</a:t>
            </a:r>
            <a:r>
              <a:rPr lang="pt-PT" dirty="0" smtClean="0"/>
              <a:t> 1973.</a:t>
            </a:r>
            <a:endParaRPr lang="pt-PT" dirty="0"/>
          </a:p>
        </p:txBody>
      </p:sp>
      <p:pic>
        <p:nvPicPr>
          <p:cNvPr id="48130" name="Picture 2" descr="C:\Users\PC\PPT HOLANDA\6º DIA\DSCF12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816424" cy="2849067"/>
          </a:xfrm>
          <a:prstGeom prst="rect">
            <a:avLst/>
          </a:prstGeom>
          <a:noFill/>
        </p:spPr>
      </p:pic>
      <p:pic>
        <p:nvPicPr>
          <p:cNvPr id="48131" name="Picture 3" descr="C:\Users\PC\PPT HOLANDA\6º DIA\IMG_13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352390" cy="2514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7772400" cy="1362075"/>
          </a:xfrm>
        </p:spPr>
        <p:txBody>
          <a:bodyPr>
            <a:normAutofit/>
          </a:bodyPr>
          <a:lstStyle/>
          <a:p>
            <a:r>
              <a:rPr lang="pt-PT" sz="6600" dirty="0" err="1" smtClean="0"/>
              <a:t>Seventh</a:t>
            </a:r>
            <a:r>
              <a:rPr lang="pt-PT" sz="6600" dirty="0" smtClean="0"/>
              <a:t> </a:t>
            </a:r>
            <a:r>
              <a:rPr lang="pt-PT" sz="6600" dirty="0" err="1" smtClean="0"/>
              <a:t>day</a:t>
            </a:r>
            <a:endParaRPr lang="pt-PT" sz="660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23528" y="4869160"/>
            <a:ext cx="7772400" cy="1500187"/>
          </a:xfrm>
        </p:spPr>
        <p:txBody>
          <a:bodyPr>
            <a:normAutofit/>
          </a:bodyPr>
          <a:lstStyle/>
          <a:p>
            <a:r>
              <a:rPr lang="pt-PT" sz="2400" dirty="0" err="1" smtClean="0">
                <a:solidFill>
                  <a:schemeClr val="tx1"/>
                </a:solidFill>
              </a:rPr>
              <a:t>Getting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</a:rPr>
              <a:t>back</a:t>
            </a:r>
            <a:r>
              <a:rPr lang="pt-PT" sz="2400" dirty="0" smtClean="0">
                <a:solidFill>
                  <a:schemeClr val="tx1"/>
                </a:solidFill>
              </a:rPr>
              <a:t> to Portugal</a:t>
            </a:r>
            <a:endParaRPr lang="pt-P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Coming</a:t>
            </a:r>
            <a:r>
              <a:rPr lang="pt-PT" b="1" dirty="0" smtClean="0"/>
              <a:t> </a:t>
            </a:r>
            <a:r>
              <a:rPr lang="pt-PT" b="1" dirty="0" err="1" smtClean="0"/>
              <a:t>Home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2332037"/>
            <a:ext cx="4211960" cy="4525963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</a:t>
            </a:r>
            <a:r>
              <a:rPr lang="pt-PT" dirty="0" err="1" smtClean="0"/>
              <a:t>We</a:t>
            </a:r>
            <a:r>
              <a:rPr lang="pt-PT" dirty="0" smtClean="0"/>
              <a:t> came </a:t>
            </a:r>
            <a:r>
              <a:rPr lang="pt-PT" dirty="0" err="1" smtClean="0"/>
              <a:t>by</a:t>
            </a:r>
            <a:r>
              <a:rPr lang="pt-PT" dirty="0" smtClean="0"/>
              <a:t> plane to </a:t>
            </a:r>
            <a:r>
              <a:rPr lang="pt-PT" dirty="0" err="1" smtClean="0"/>
              <a:t>Lisbon’s</a:t>
            </a:r>
            <a:r>
              <a:rPr lang="pt-PT" dirty="0" smtClean="0"/>
              <a:t> </a:t>
            </a:r>
            <a:r>
              <a:rPr lang="pt-PT" dirty="0" err="1" smtClean="0"/>
              <a:t>airport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took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train</a:t>
            </a:r>
            <a:r>
              <a:rPr lang="pt-PT" dirty="0" smtClean="0"/>
              <a:t> to Coimbra.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were</a:t>
            </a:r>
            <a:r>
              <a:rPr lang="pt-PT" dirty="0" smtClean="0"/>
              <a:t> </a:t>
            </a:r>
            <a:r>
              <a:rPr lang="pt-PT" dirty="0" err="1" smtClean="0"/>
              <a:t>finally</a:t>
            </a:r>
            <a:r>
              <a:rPr lang="pt-PT" dirty="0" smtClean="0"/>
              <a:t> </a:t>
            </a:r>
            <a:r>
              <a:rPr lang="pt-PT" dirty="0" err="1" smtClean="0"/>
              <a:t>home</a:t>
            </a:r>
            <a:r>
              <a:rPr lang="pt-PT" dirty="0" smtClean="0"/>
              <a:t>… </a:t>
            </a:r>
            <a:r>
              <a:rPr lang="pt-PT" dirty="0" smtClean="0">
                <a:sym typeface="Wingdings" pitchFamily="2" charset="2"/>
              </a:rPr>
              <a:t></a:t>
            </a:r>
            <a:endParaRPr lang="pt-PT" dirty="0"/>
          </a:p>
        </p:txBody>
      </p:sp>
      <p:pic>
        <p:nvPicPr>
          <p:cNvPr id="49154" name="Picture 2" descr="C:\Users\PC\PPT HOLANDA\7º DIA\1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7365504" cy="1143000"/>
          </a:xfrm>
        </p:spPr>
        <p:txBody>
          <a:bodyPr/>
          <a:lstStyle/>
          <a:p>
            <a:r>
              <a:rPr lang="pt-PT" b="1" dirty="0" err="1" smtClean="0"/>
              <a:t>We</a:t>
            </a:r>
            <a:r>
              <a:rPr lang="pt-PT" b="1" dirty="0" smtClean="0"/>
              <a:t> </a:t>
            </a:r>
            <a:r>
              <a:rPr lang="pt-PT" b="1" dirty="0" err="1" smtClean="0"/>
              <a:t>will</a:t>
            </a:r>
            <a:r>
              <a:rPr lang="pt-PT" b="1" dirty="0" smtClean="0"/>
              <a:t> miss </a:t>
            </a:r>
            <a:r>
              <a:rPr lang="pt-PT" b="1" dirty="0" err="1" smtClean="0"/>
              <a:t>Holland</a:t>
            </a:r>
            <a:r>
              <a:rPr lang="pt-PT" b="1" dirty="0" smtClean="0"/>
              <a:t> </a:t>
            </a:r>
            <a:r>
              <a:rPr lang="pt-PT" b="1" dirty="0" smtClean="0">
                <a:sym typeface="Wingdings" pitchFamily="2" charset="2"/>
              </a:rPr>
              <a:t>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Flight</a:t>
            </a:r>
            <a:r>
              <a:rPr lang="pt-PT" b="1" dirty="0" smtClean="0"/>
              <a:t> to </a:t>
            </a:r>
            <a:r>
              <a:rPr lang="pt-PT" b="1" dirty="0" err="1" smtClean="0"/>
              <a:t>Amsterdam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4896544" cy="4525963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pt-PT" dirty="0" err="1" smtClean="0"/>
              <a:t>Our</a:t>
            </a:r>
            <a:r>
              <a:rPr lang="pt-PT" dirty="0" smtClean="0"/>
              <a:t> </a:t>
            </a:r>
            <a:r>
              <a:rPr lang="pt-PT" dirty="0" err="1" smtClean="0"/>
              <a:t>flight</a:t>
            </a:r>
            <a:r>
              <a:rPr lang="pt-PT" dirty="0" smtClean="0"/>
              <a:t> </a:t>
            </a:r>
            <a:r>
              <a:rPr lang="pt-PT" dirty="0" err="1" smtClean="0"/>
              <a:t>left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7:30 </a:t>
            </a:r>
            <a:r>
              <a:rPr lang="pt-PT" dirty="0" err="1" smtClean="0"/>
              <a:t>am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took</a:t>
            </a:r>
            <a:r>
              <a:rPr lang="pt-PT" dirty="0" smtClean="0"/>
              <a:t> 2:50 </a:t>
            </a:r>
            <a:r>
              <a:rPr lang="pt-PT" dirty="0" err="1" smtClean="0"/>
              <a:t>hours</a:t>
            </a:r>
            <a:r>
              <a:rPr lang="pt-PT" dirty="0"/>
              <a:t> </a:t>
            </a:r>
            <a:r>
              <a:rPr lang="pt-PT" dirty="0" smtClean="0"/>
              <a:t>to </a:t>
            </a:r>
            <a:r>
              <a:rPr lang="pt-PT" dirty="0" err="1" smtClean="0"/>
              <a:t>get</a:t>
            </a:r>
            <a:r>
              <a:rPr lang="pt-PT" dirty="0" smtClean="0"/>
              <a:t> to </a:t>
            </a:r>
            <a:r>
              <a:rPr lang="pt-PT" dirty="0" err="1" smtClean="0"/>
              <a:t>our</a:t>
            </a:r>
            <a:r>
              <a:rPr lang="pt-PT" dirty="0" smtClean="0"/>
              <a:t> </a:t>
            </a:r>
            <a:r>
              <a:rPr lang="pt-PT" dirty="0" err="1" smtClean="0"/>
              <a:t>destination</a:t>
            </a:r>
            <a:r>
              <a:rPr lang="pt-PT" dirty="0" smtClean="0"/>
              <a:t>. </a:t>
            </a:r>
            <a:endParaRPr lang="pt-PT" dirty="0"/>
          </a:p>
        </p:txBody>
      </p:sp>
      <p:pic>
        <p:nvPicPr>
          <p:cNvPr id="4099" name="Picture 3" descr="C:\Users\PC\PPT HOLANDA\1º DIA\20141116_0944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19" y="1556792"/>
            <a:ext cx="2981131" cy="4968552"/>
          </a:xfrm>
          <a:prstGeom prst="rect">
            <a:avLst/>
          </a:prstGeom>
          <a:noFill/>
        </p:spPr>
      </p:pic>
      <p:pic>
        <p:nvPicPr>
          <p:cNvPr id="4101" name="Picture 5" descr="C:\Users\PC\PPT HOLANDA\1º DIA\20141116_0720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5160573" cy="309634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563888" y="357301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 smtClean="0"/>
              <a:t>Still</a:t>
            </a:r>
            <a:r>
              <a:rPr lang="pt-PT" sz="2000" dirty="0" smtClean="0"/>
              <a:t> in </a:t>
            </a:r>
            <a:r>
              <a:rPr lang="pt-PT" sz="2000" dirty="0" err="1" smtClean="0"/>
              <a:t>Lisbon</a:t>
            </a:r>
            <a:r>
              <a:rPr lang="pt-PT" sz="2000" dirty="0" smtClean="0"/>
              <a:t>…</a:t>
            </a:r>
            <a:endParaRPr lang="pt-PT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308304" y="598121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Arrival </a:t>
            </a:r>
            <a:r>
              <a:rPr lang="pt-PT" sz="2000" dirty="0" smtClean="0">
                <a:sym typeface="Wingdings" pitchFamily="2" charset="2"/>
              </a:rPr>
              <a:t>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/>
          <a:lstStyle/>
          <a:p>
            <a:pPr algn="r"/>
            <a:r>
              <a:rPr lang="pt-PT" dirty="0" smtClean="0"/>
              <a:t>  </a:t>
            </a:r>
            <a:r>
              <a:rPr lang="pt-PT" b="1" dirty="0" smtClean="0"/>
              <a:t>In </a:t>
            </a:r>
            <a:r>
              <a:rPr lang="pt-PT" b="1" dirty="0" err="1" smtClean="0"/>
              <a:t>Amsterdam’s</a:t>
            </a:r>
            <a:r>
              <a:rPr lang="pt-PT" b="1" dirty="0" smtClean="0"/>
              <a:t> </a:t>
            </a:r>
            <a:r>
              <a:rPr lang="pt-PT" b="1" dirty="0" err="1" smtClean="0"/>
              <a:t>airport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From</a:t>
            </a:r>
            <a:r>
              <a:rPr lang="pt-PT" b="1" dirty="0" smtClean="0"/>
              <a:t> </a:t>
            </a:r>
            <a:r>
              <a:rPr lang="pt-PT" b="1" dirty="0" err="1" smtClean="0"/>
              <a:t>Amsterdam</a:t>
            </a:r>
            <a:r>
              <a:rPr lang="pt-PT" b="1" dirty="0" smtClean="0"/>
              <a:t> to Tilburg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844824"/>
            <a:ext cx="3995936" cy="4525963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went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train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airport</a:t>
            </a:r>
            <a:r>
              <a:rPr lang="pt-PT" dirty="0" smtClean="0"/>
              <a:t> to Tilburg. </a:t>
            </a:r>
            <a:r>
              <a:rPr lang="pt-PT" dirty="0" err="1" smtClean="0"/>
              <a:t>When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got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train</a:t>
            </a:r>
            <a:r>
              <a:rPr lang="pt-PT" dirty="0" smtClean="0"/>
              <a:t> station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had</a:t>
            </a:r>
            <a:r>
              <a:rPr lang="pt-PT" dirty="0" smtClean="0"/>
              <a:t> </a:t>
            </a:r>
            <a:r>
              <a:rPr lang="pt-PT" dirty="0" err="1" smtClean="0"/>
              <a:t>lunch</a:t>
            </a:r>
            <a:r>
              <a:rPr lang="pt-PT" dirty="0" smtClean="0"/>
              <a:t> in a </a:t>
            </a:r>
            <a:r>
              <a:rPr lang="pt-PT" dirty="0" err="1" smtClean="0"/>
              <a:t>fast</a:t>
            </a:r>
            <a:r>
              <a:rPr lang="pt-PT" dirty="0" smtClean="0"/>
              <a:t> </a:t>
            </a:r>
            <a:r>
              <a:rPr lang="pt-PT" dirty="0" err="1" smtClean="0"/>
              <a:t>food</a:t>
            </a:r>
            <a:r>
              <a:rPr lang="pt-PT" dirty="0" smtClean="0"/>
              <a:t> </a:t>
            </a:r>
            <a:r>
              <a:rPr lang="pt-PT" dirty="0" err="1" smtClean="0"/>
              <a:t>restaurant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5122" name="Picture 2" descr="C:\Users\PC\PPT HOLANDA\1º DIA\PB1600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096344" cy="2322258"/>
          </a:xfrm>
          <a:prstGeom prst="rect">
            <a:avLst/>
          </a:prstGeom>
          <a:noFill/>
        </p:spPr>
      </p:pic>
      <p:pic>
        <p:nvPicPr>
          <p:cNvPr id="5123" name="Picture 3" descr="C:\Users\PC\PPT HOLANDA\1º DIA\20141116_1420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4228728" cy="253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Welcoming</a:t>
            </a:r>
            <a:r>
              <a:rPr lang="pt-PT" b="1" dirty="0" smtClean="0"/>
              <a:t> </a:t>
            </a:r>
            <a:r>
              <a:rPr lang="pt-PT" b="1" dirty="0" err="1" smtClean="0"/>
              <a:t>dinner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3312368" cy="4525963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went</a:t>
            </a:r>
            <a:r>
              <a:rPr lang="pt-PT" dirty="0" smtClean="0"/>
              <a:t> to </a:t>
            </a:r>
            <a:r>
              <a:rPr lang="pt-PT" i="1" dirty="0" err="1" smtClean="0"/>
              <a:t>Bastion</a:t>
            </a:r>
            <a:r>
              <a:rPr lang="pt-PT" i="1" dirty="0" smtClean="0"/>
              <a:t> Hotel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7 </a:t>
            </a:r>
            <a:r>
              <a:rPr lang="pt-PT" dirty="0" err="1" smtClean="0"/>
              <a:t>pm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went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people</a:t>
            </a:r>
            <a:r>
              <a:rPr lang="pt-PT" dirty="0" smtClean="0"/>
              <a:t> </a:t>
            </a:r>
            <a:r>
              <a:rPr lang="pt-PT" dirty="0" err="1" smtClean="0"/>
              <a:t>involved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project</a:t>
            </a:r>
            <a:r>
              <a:rPr lang="pt-PT" dirty="0" smtClean="0"/>
              <a:t> to a </a:t>
            </a:r>
            <a:r>
              <a:rPr lang="pt-PT" dirty="0" err="1" smtClean="0"/>
              <a:t>welcoming</a:t>
            </a:r>
            <a:r>
              <a:rPr lang="pt-PT" dirty="0" smtClean="0"/>
              <a:t> </a:t>
            </a:r>
            <a:r>
              <a:rPr lang="pt-PT" dirty="0" err="1" smtClean="0"/>
              <a:t>dinner</a:t>
            </a:r>
            <a:r>
              <a:rPr lang="pt-PT" dirty="0" smtClean="0"/>
              <a:t>. </a:t>
            </a:r>
            <a:endParaRPr lang="pt-PT" dirty="0"/>
          </a:p>
        </p:txBody>
      </p:sp>
      <p:pic>
        <p:nvPicPr>
          <p:cNvPr id="6147" name="Picture 3" descr="C:\Users\PC\PPT HOLANDA\1º DIA\DSCF10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511223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229200"/>
            <a:ext cx="7772400" cy="1362075"/>
          </a:xfrm>
        </p:spPr>
        <p:txBody>
          <a:bodyPr>
            <a:normAutofit/>
          </a:bodyPr>
          <a:lstStyle/>
          <a:p>
            <a:r>
              <a:rPr lang="pt-PT" sz="6600" dirty="0" err="1" smtClean="0">
                <a:solidFill>
                  <a:schemeClr val="bg1"/>
                </a:solidFill>
              </a:rPr>
              <a:t>Second</a:t>
            </a:r>
            <a:r>
              <a:rPr lang="pt-PT" sz="6600" dirty="0" smtClean="0">
                <a:solidFill>
                  <a:schemeClr val="bg1"/>
                </a:solidFill>
              </a:rPr>
              <a:t> </a:t>
            </a:r>
            <a:r>
              <a:rPr lang="pt-PT" sz="6600" dirty="0" err="1" smtClean="0">
                <a:solidFill>
                  <a:schemeClr val="bg1"/>
                </a:solidFill>
              </a:rPr>
              <a:t>day</a:t>
            </a:r>
            <a:endParaRPr lang="pt-PT" sz="6600" dirty="0">
              <a:solidFill>
                <a:schemeClr val="bg1"/>
              </a:solidFill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4241" y="5949280"/>
            <a:ext cx="4065711" cy="617860"/>
          </a:xfrm>
        </p:spPr>
        <p:txBody>
          <a:bodyPr>
            <a:normAutofit/>
          </a:bodyPr>
          <a:lstStyle/>
          <a:p>
            <a:r>
              <a:rPr lang="pt-PT" sz="2400" dirty="0" err="1" smtClean="0">
                <a:solidFill>
                  <a:schemeClr val="bg1"/>
                </a:solidFill>
              </a:rPr>
              <a:t>First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day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of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school</a:t>
            </a:r>
            <a:r>
              <a:rPr lang="pt-PT" sz="2400" dirty="0" smtClean="0">
                <a:solidFill>
                  <a:schemeClr val="bg1"/>
                </a:solidFill>
              </a:rPr>
              <a:t> ;) 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First</a:t>
            </a:r>
            <a:r>
              <a:rPr lang="pt-PT" b="1" dirty="0" smtClean="0"/>
              <a:t>, </a:t>
            </a:r>
            <a:r>
              <a:rPr lang="pt-PT" b="1" dirty="0" err="1" smtClean="0"/>
              <a:t>the</a:t>
            </a:r>
            <a:r>
              <a:rPr lang="pt-PT" b="1" dirty="0" smtClean="0"/>
              <a:t> </a:t>
            </a:r>
            <a:r>
              <a:rPr lang="pt-PT" b="1" dirty="0" err="1" smtClean="0"/>
              <a:t>bicycles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88024" y="1639341"/>
            <a:ext cx="3960440" cy="4525963"/>
          </a:xfrm>
        </p:spPr>
        <p:txBody>
          <a:bodyPr/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woke</a:t>
            </a:r>
            <a:r>
              <a:rPr lang="pt-PT" dirty="0" smtClean="0"/>
              <a:t> </a:t>
            </a:r>
            <a:r>
              <a:rPr lang="pt-PT" dirty="0" err="1" smtClean="0"/>
              <a:t>up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7 </a:t>
            </a:r>
            <a:r>
              <a:rPr lang="pt-PT" dirty="0" err="1" smtClean="0"/>
              <a:t>am</a:t>
            </a:r>
            <a:r>
              <a:rPr lang="pt-PT" dirty="0" smtClean="0"/>
              <a:t> to </a:t>
            </a:r>
            <a:r>
              <a:rPr lang="pt-PT" dirty="0" err="1" smtClean="0"/>
              <a:t>have</a:t>
            </a:r>
            <a:r>
              <a:rPr lang="pt-PT" dirty="0" smtClean="0"/>
              <a:t> </a:t>
            </a:r>
            <a:r>
              <a:rPr lang="pt-PT" dirty="0" err="1" smtClean="0"/>
              <a:t>breakfast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7:30 </a:t>
            </a:r>
            <a:r>
              <a:rPr lang="pt-PT" dirty="0" err="1" smtClean="0"/>
              <a:t>am</a:t>
            </a:r>
            <a:r>
              <a:rPr lang="pt-PT" dirty="0" smtClean="0"/>
              <a:t>.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had</a:t>
            </a:r>
            <a:r>
              <a:rPr lang="pt-PT" dirty="0" smtClean="0"/>
              <a:t> to </a:t>
            </a:r>
            <a:r>
              <a:rPr lang="pt-PT" dirty="0" err="1" smtClean="0"/>
              <a:t>go</a:t>
            </a:r>
            <a:r>
              <a:rPr lang="pt-PT" dirty="0" smtClean="0"/>
              <a:t> to </a:t>
            </a:r>
            <a:r>
              <a:rPr lang="pt-PT" dirty="0" err="1" smtClean="0"/>
              <a:t>school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bicycle</a:t>
            </a:r>
            <a:r>
              <a:rPr lang="pt-PT" dirty="0" smtClean="0"/>
              <a:t> </a:t>
            </a:r>
            <a:r>
              <a:rPr lang="pt-PT" dirty="0" err="1" smtClean="0"/>
              <a:t>so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first</a:t>
            </a:r>
            <a:r>
              <a:rPr lang="pt-PT" dirty="0" smtClean="0"/>
              <a:t> </a:t>
            </a:r>
            <a:r>
              <a:rPr lang="pt-PT" dirty="0" err="1" smtClean="0"/>
              <a:t>thing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did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find</a:t>
            </a:r>
            <a:r>
              <a:rPr lang="pt-PT" dirty="0" smtClean="0"/>
              <a:t> </a:t>
            </a:r>
            <a:r>
              <a:rPr lang="pt-PT" dirty="0" err="1" smtClean="0"/>
              <a:t>one</a:t>
            </a:r>
            <a:r>
              <a:rPr lang="pt-PT" dirty="0" smtClean="0"/>
              <a:t> for </a:t>
            </a:r>
            <a:r>
              <a:rPr lang="pt-PT" dirty="0" err="1" smtClean="0"/>
              <a:t>each</a:t>
            </a:r>
            <a:r>
              <a:rPr lang="pt-PT" dirty="0" smtClean="0"/>
              <a:t> </a:t>
            </a:r>
            <a:r>
              <a:rPr lang="pt-PT" dirty="0" err="1" smtClean="0"/>
              <a:t>one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us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7171" name="Picture 3" descr="C:\Users\PC\PPT HOLANDA\2º DIA\IMG_18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576228" cy="4768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236</Words>
  <Application>Microsoft Office PowerPoint</Application>
  <PresentationFormat>On-screen Show (4:3)</PresentationFormat>
  <Paragraphs>85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Aharoni</vt:lpstr>
      <vt:lpstr>Arial</vt:lpstr>
      <vt:lpstr>Calibri</vt:lpstr>
      <vt:lpstr>Wingdings</vt:lpstr>
      <vt:lpstr>Tema do Office</vt:lpstr>
      <vt:lpstr>Trip to Holland</vt:lpstr>
      <vt:lpstr>First Day</vt:lpstr>
      <vt:lpstr>Trip to Lisbon’s airport</vt:lpstr>
      <vt:lpstr>Flight to Amsterdam</vt:lpstr>
      <vt:lpstr>  In Amsterdam’s airport</vt:lpstr>
      <vt:lpstr>From Amsterdam to Tilburg</vt:lpstr>
      <vt:lpstr>Welcoming dinner</vt:lpstr>
      <vt:lpstr>Second day</vt:lpstr>
      <vt:lpstr>First, the bicycles</vt:lpstr>
      <vt:lpstr>PowerPoint Presentation</vt:lpstr>
      <vt:lpstr>Then we drove ;)</vt:lpstr>
      <vt:lpstr>2Cobbenhagenlyceum</vt:lpstr>
      <vt:lpstr>Our school day</vt:lpstr>
      <vt:lpstr>Aula</vt:lpstr>
      <vt:lpstr>Downtown</vt:lpstr>
      <vt:lpstr>Pop Factory and Linen factories</vt:lpstr>
      <vt:lpstr>THIRD DAY</vt:lpstr>
      <vt:lpstr>Loonsen en Drunese Duinese  National Park</vt:lpstr>
      <vt:lpstr>Loonsen en Drunese Duinese  National Park</vt:lpstr>
      <vt:lpstr>PowerPoint Presentation</vt:lpstr>
      <vt:lpstr>In the Hotel</vt:lpstr>
      <vt:lpstr>Fourth DAY</vt:lpstr>
      <vt:lpstr>The Efteling</vt:lpstr>
      <vt:lpstr>Park attractions we visited</vt:lpstr>
      <vt:lpstr>Park attractions we visited</vt:lpstr>
      <vt:lpstr>Dinner in the  restaurant</vt:lpstr>
      <vt:lpstr>Fifth day</vt:lpstr>
      <vt:lpstr>Last day of school </vt:lpstr>
      <vt:lpstr>La Trappe</vt:lpstr>
      <vt:lpstr>Goodbye dinner</vt:lpstr>
      <vt:lpstr>Sixth day</vt:lpstr>
      <vt:lpstr>Walking around Amsterdam</vt:lpstr>
      <vt:lpstr>Anne Frank’s House</vt:lpstr>
      <vt:lpstr>Flower Market</vt:lpstr>
      <vt:lpstr>Van Gogh Museum</vt:lpstr>
      <vt:lpstr>Seventh day</vt:lpstr>
      <vt:lpstr>Coming Home</vt:lpstr>
      <vt:lpstr>We will miss Holland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 to Holland</dc:title>
  <dc:creator>PC</dc:creator>
  <cp:lastModifiedBy>Cândida Barros</cp:lastModifiedBy>
  <cp:revision>36</cp:revision>
  <dcterms:created xsi:type="dcterms:W3CDTF">2014-12-23T15:07:03Z</dcterms:created>
  <dcterms:modified xsi:type="dcterms:W3CDTF">2015-01-15T16:03:42Z</dcterms:modified>
</cp:coreProperties>
</file>