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B6B337-ED95-4360-8666-7AB3A5105FBD}" type="datetimeFigureOut">
              <a:rPr lang="es-ES" smtClean="0"/>
              <a:pPr/>
              <a:t>13/05/2015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F02175-B842-4ACA-9DFD-42CCFF73A33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5400" dirty="0" err="1" smtClean="0"/>
              <a:t>The</a:t>
            </a:r>
            <a:r>
              <a:rPr lang="es-ES" sz="5400" dirty="0" smtClean="0"/>
              <a:t> </a:t>
            </a:r>
            <a:r>
              <a:rPr lang="es-ES" sz="5400" dirty="0" err="1" smtClean="0"/>
              <a:t>Spirit</a:t>
            </a:r>
            <a:r>
              <a:rPr lang="es-ES" sz="5400" dirty="0" smtClean="0"/>
              <a:t> of </a:t>
            </a:r>
            <a:r>
              <a:rPr lang="es-ES" sz="5400" dirty="0" err="1" smtClean="0"/>
              <a:t>the</a:t>
            </a:r>
            <a:r>
              <a:rPr lang="es-ES" sz="5400" dirty="0" smtClean="0"/>
              <a:t> </a:t>
            </a:r>
            <a:r>
              <a:rPr lang="es-ES" sz="5400" dirty="0" err="1" smtClean="0"/>
              <a:t>Forest</a:t>
            </a:r>
            <a:endParaRPr lang="es-ES" sz="54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Photocontest</a:t>
            </a:r>
            <a:r>
              <a:rPr lang="es-ES" dirty="0" smtClean="0"/>
              <a:t> </a:t>
            </a:r>
            <a:r>
              <a:rPr lang="es-ES" dirty="0" err="1" smtClean="0"/>
              <a:t>selection</a:t>
            </a:r>
            <a:r>
              <a:rPr lang="es-ES" dirty="0" smtClean="0"/>
              <a:t> 2015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857232"/>
            <a:ext cx="3886216" cy="549622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53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642918"/>
            <a:ext cx="3571900" cy="578839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54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55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3513"/>
            <a:ext cx="8229600" cy="441297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58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59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8860" y="1546860"/>
            <a:ext cx="4526280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63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75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2940" y="1546860"/>
            <a:ext cx="7818120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77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823" y="1524000"/>
            <a:ext cx="6100354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86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57" y="1524000"/>
            <a:ext cx="8085886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95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 descr="DSC_04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442" y="1500174"/>
            <a:ext cx="5914268" cy="41053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</a:t>
            </a:r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0171"/>
            <a:ext cx="8229600" cy="349965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104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59"/>
            <a:ext cx="6858044" cy="457202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109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071546"/>
            <a:ext cx="3500454" cy="506536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114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116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71612"/>
            <a:ext cx="6643734" cy="437379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119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120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121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122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127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714356"/>
            <a:ext cx="3938604" cy="5694367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128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125" y="762911"/>
            <a:ext cx="3983891" cy="5310229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15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17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19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st 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46860"/>
            <a:ext cx="6400800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s-ES" dirty="0" smtClean="0"/>
              <a:t>34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778988"/>
            <a:ext cx="3743340" cy="529415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39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285860"/>
            <a:ext cx="6383040" cy="4787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41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t 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218" y="1546860"/>
            <a:ext cx="6899564" cy="45262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47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36</Words>
  <Application>Microsoft Office PowerPoint</Application>
  <PresentationFormat>Presentación en pantalla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Papel</vt:lpstr>
      <vt:lpstr>Photocontest selection 2015</vt:lpstr>
      <vt:lpstr>8</vt:lpstr>
      <vt:lpstr>15</vt:lpstr>
      <vt:lpstr>17</vt:lpstr>
      <vt:lpstr>19</vt:lpstr>
      <vt:lpstr>34</vt:lpstr>
      <vt:lpstr>39</vt:lpstr>
      <vt:lpstr>41</vt:lpstr>
      <vt:lpstr>47</vt:lpstr>
      <vt:lpstr>53</vt:lpstr>
      <vt:lpstr>54</vt:lpstr>
      <vt:lpstr>55</vt:lpstr>
      <vt:lpstr>58</vt:lpstr>
      <vt:lpstr>59</vt:lpstr>
      <vt:lpstr>63</vt:lpstr>
      <vt:lpstr>75</vt:lpstr>
      <vt:lpstr>77</vt:lpstr>
      <vt:lpstr>86</vt:lpstr>
      <vt:lpstr>95</vt:lpstr>
      <vt:lpstr>104</vt:lpstr>
      <vt:lpstr>109</vt:lpstr>
      <vt:lpstr>114</vt:lpstr>
      <vt:lpstr>116</vt:lpstr>
      <vt:lpstr>119</vt:lpstr>
      <vt:lpstr>120</vt:lpstr>
      <vt:lpstr>121</vt:lpstr>
      <vt:lpstr>122</vt:lpstr>
      <vt:lpstr>127</vt:lpstr>
      <vt:lpstr>128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</cp:revision>
  <dcterms:created xsi:type="dcterms:W3CDTF">2015-05-17T19:39:36Z</dcterms:created>
  <dcterms:modified xsi:type="dcterms:W3CDTF">2015-05-13T17:51:19Z</dcterms:modified>
</cp:coreProperties>
</file>