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7" r:id="rId1"/>
  </p:sldMasterIdLst>
  <p:sldIdLst>
    <p:sldId id="272" r:id="rId2"/>
    <p:sldId id="256" r:id="rId3"/>
    <p:sldId id="258" r:id="rId4"/>
    <p:sldId id="259" r:id="rId5"/>
    <p:sldId id="261" r:id="rId6"/>
    <p:sldId id="262" r:id="rId7"/>
    <p:sldId id="263" r:id="rId8"/>
    <p:sldId id="264" r:id="rId9"/>
    <p:sldId id="265" r:id="rId10"/>
    <p:sldId id="267" r:id="rId11"/>
    <p:sldId id="268" r:id="rId12"/>
    <p:sldId id="269" r:id="rId13"/>
    <p:sldId id="270" r:id="rId14"/>
    <p:sldId id="271" r:id="rId15"/>
  </p:sldIdLst>
  <p:sldSz cx="9144000" cy="6858000" type="screen4x3"/>
  <p:notesSz cx="6858000" cy="9144000"/>
  <p:embeddedFontLst>
    <p:embeddedFont>
      <p:font typeface="Monotype Corsiva" pitchFamily="66" charset="0"/>
      <p:italic r:id="rId16"/>
    </p:embeddedFont>
  </p:embeddedFontLst>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2226" name="Group 2"/>
          <p:cNvGrpSpPr>
            <a:grpSpLocks/>
          </p:cNvGrpSpPr>
          <p:nvPr/>
        </p:nvGrpSpPr>
        <p:grpSpPr bwMode="auto">
          <a:xfrm>
            <a:off x="0" y="0"/>
            <a:ext cx="9159875" cy="6870700"/>
            <a:chOff x="0" y="0"/>
            <a:chExt cx="5770" cy="4328"/>
          </a:xfrm>
        </p:grpSpPr>
        <p:sp>
          <p:nvSpPr>
            <p:cNvPr id="52227"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2228"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222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grpSp>
          <p:nvGrpSpPr>
            <p:cNvPr id="52230" name="Group 6"/>
            <p:cNvGrpSpPr>
              <a:grpSpLocks/>
            </p:cNvGrpSpPr>
            <p:nvPr/>
          </p:nvGrpSpPr>
          <p:grpSpPr bwMode="auto">
            <a:xfrm>
              <a:off x="4944" y="1"/>
              <a:ext cx="816" cy="3974"/>
              <a:chOff x="4944" y="1"/>
              <a:chExt cx="816" cy="3974"/>
            </a:xfrm>
          </p:grpSpPr>
          <p:grpSp>
            <p:nvGrpSpPr>
              <p:cNvPr id="52231" name="Group 7"/>
              <p:cNvGrpSpPr>
                <a:grpSpLocks/>
              </p:cNvGrpSpPr>
              <p:nvPr userDrawn="1"/>
            </p:nvGrpSpPr>
            <p:grpSpPr bwMode="auto">
              <a:xfrm>
                <a:off x="5280" y="1"/>
                <a:ext cx="480" cy="1430"/>
                <a:chOff x="5280" y="1"/>
                <a:chExt cx="480" cy="1430"/>
              </a:xfrm>
            </p:grpSpPr>
            <p:grpSp>
              <p:nvGrpSpPr>
                <p:cNvPr id="52232" name="Group 8"/>
                <p:cNvGrpSpPr>
                  <a:grpSpLocks/>
                </p:cNvGrpSpPr>
                <p:nvPr userDrawn="1"/>
              </p:nvGrpSpPr>
              <p:grpSpPr bwMode="auto">
                <a:xfrm rot="-5400000">
                  <a:off x="5484" y="0"/>
                  <a:ext cx="174" cy="176"/>
                  <a:chOff x="1657" y="323"/>
                  <a:chExt cx="1691" cy="2560"/>
                </a:xfrm>
              </p:grpSpPr>
              <p:grpSp>
                <p:nvGrpSpPr>
                  <p:cNvPr id="52233" name="Group 9"/>
                  <p:cNvGrpSpPr>
                    <a:grpSpLocks/>
                  </p:cNvGrpSpPr>
                  <p:nvPr/>
                </p:nvGrpSpPr>
                <p:grpSpPr bwMode="auto">
                  <a:xfrm>
                    <a:off x="1657" y="323"/>
                    <a:ext cx="1691" cy="2560"/>
                    <a:chOff x="1657" y="323"/>
                    <a:chExt cx="1691" cy="2560"/>
                  </a:xfrm>
                </p:grpSpPr>
                <p:sp>
                  <p:nvSpPr>
                    <p:cNvPr id="5223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3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2236"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37"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38"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39"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40"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41"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pic>
              <p:nvPicPr>
                <p:cNvPr id="52242" name="Picture 18"/>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3" name="Picture 19"/>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4" name="Picture 2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5" name="Picture 2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6" name="Picture 2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7" name="Picture 2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8" name="Picture 24"/>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49" name="Picture 2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52250" name="Group 26"/>
              <p:cNvGrpSpPr>
                <a:grpSpLocks/>
              </p:cNvGrpSpPr>
              <p:nvPr userDrawn="1"/>
            </p:nvGrpSpPr>
            <p:grpSpPr bwMode="auto">
              <a:xfrm>
                <a:off x="4944" y="1008"/>
                <a:ext cx="522" cy="2967"/>
                <a:chOff x="4944" y="1008"/>
                <a:chExt cx="522" cy="2967"/>
              </a:xfrm>
            </p:grpSpPr>
            <p:pic>
              <p:nvPicPr>
                <p:cNvPr id="52251" name="Picture 2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2" name="Picture 28"/>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3" name="Picture 29"/>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4" name="Picture 3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5" name="Picture 3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6" name="Picture 3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7" name="Picture 3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8" name="Picture 34"/>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59" name="Picture 3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0" name="Picture 36"/>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1" name="Picture 3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2" name="Picture 38"/>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3" name="Picture 39"/>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4" name="Picture 4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5" name="Picture 4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6" name="Picture 4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7" name="Picture 4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8" name="Picture 44"/>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269" name="Picture 4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sp>
          <p:nvSpPr>
            <p:cNvPr id="52270"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1"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2"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3"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4"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5"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6"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7"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7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2279"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80"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vert="eaVert" wrap="none" anchor="ctr"/>
            <a:lstStyle/>
            <a:p>
              <a:pPr algn="ctr"/>
              <a:endParaRPr kumimoji="1" lang="en-US" altLang="en-US"/>
            </a:p>
          </p:txBody>
        </p:sp>
      </p:grpSp>
      <p:sp>
        <p:nvSpPr>
          <p:cNvPr id="52281" name="Rectangle 57"/>
          <p:cNvSpPr>
            <a:spLocks noGrp="1" noChangeArrowheads="1"/>
          </p:cNvSpPr>
          <p:nvPr>
            <p:ph type="ctrTitle" sz="quarter"/>
          </p:nvPr>
        </p:nvSpPr>
        <p:spPr>
          <a:xfrm>
            <a:off x="685800" y="1370013"/>
            <a:ext cx="6965950" cy="2057400"/>
          </a:xfrm>
        </p:spPr>
        <p:txBody>
          <a:bodyPr/>
          <a:lstStyle>
            <a:lvl1pPr>
              <a:defRPr/>
            </a:lvl1pPr>
          </a:lstStyle>
          <a:p>
            <a:pPr lvl="0"/>
            <a:r>
              <a:rPr lang="el-GR" altLang="en-US" noProof="0" smtClean="0"/>
              <a:t>Κάντε κλικ για επεξεργασία του τίτλου</a:t>
            </a:r>
          </a:p>
        </p:txBody>
      </p:sp>
      <p:sp>
        <p:nvSpPr>
          <p:cNvPr id="5228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l-GR" altLang="en-US" noProof="0" smtClean="0"/>
              <a:t>Κάντε κλικ για να επεξεργαστείτε τον υπότιτλο του υποδείγματος</a:t>
            </a:r>
          </a:p>
        </p:txBody>
      </p:sp>
      <p:sp>
        <p:nvSpPr>
          <p:cNvPr id="52283" name="Rectangle 59"/>
          <p:cNvSpPr>
            <a:spLocks noGrp="1" noChangeArrowheads="1"/>
          </p:cNvSpPr>
          <p:nvPr>
            <p:ph type="dt" sz="quarter" idx="2"/>
          </p:nvPr>
        </p:nvSpPr>
        <p:spPr/>
        <p:txBody>
          <a:bodyPr/>
          <a:lstStyle>
            <a:lvl1pPr>
              <a:defRPr/>
            </a:lvl1pPr>
          </a:lstStyle>
          <a:p>
            <a:endParaRPr lang="el-GR" altLang="en-US"/>
          </a:p>
        </p:txBody>
      </p:sp>
      <p:sp>
        <p:nvSpPr>
          <p:cNvPr id="52284" name="Rectangle 60"/>
          <p:cNvSpPr>
            <a:spLocks noGrp="1" noChangeArrowheads="1"/>
          </p:cNvSpPr>
          <p:nvPr>
            <p:ph type="ftr" sz="quarter" idx="3"/>
          </p:nvPr>
        </p:nvSpPr>
        <p:spPr/>
        <p:txBody>
          <a:bodyPr/>
          <a:lstStyle>
            <a:lvl1pPr>
              <a:defRPr/>
            </a:lvl1pPr>
          </a:lstStyle>
          <a:p>
            <a:endParaRPr lang="el-GR" altLang="en-US"/>
          </a:p>
        </p:txBody>
      </p:sp>
      <p:sp>
        <p:nvSpPr>
          <p:cNvPr id="52285" name="Rectangle 61"/>
          <p:cNvSpPr>
            <a:spLocks noGrp="1" noChangeArrowheads="1"/>
          </p:cNvSpPr>
          <p:nvPr>
            <p:ph type="sldNum" sz="quarter" idx="4"/>
          </p:nvPr>
        </p:nvSpPr>
        <p:spPr/>
        <p:txBody>
          <a:bodyPr/>
          <a:lstStyle>
            <a:lvl1pPr>
              <a:defRPr/>
            </a:lvl1pPr>
          </a:lstStyle>
          <a:p>
            <a:fld id="{72C2BF25-84D9-4EEE-80C6-C9646674C608}" type="slidenum">
              <a:rPr lang="el-GR" altLang="en-US"/>
              <a:pPr/>
              <a:t>‹#›</a:t>
            </a:fld>
            <a:endParaRPr lang="el-G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81"/>
                                        </p:tgtEl>
                                        <p:attrNameLst>
                                          <p:attrName>style.visibility</p:attrName>
                                        </p:attrNameLst>
                                      </p:cBhvr>
                                      <p:to>
                                        <p:strVal val="visible"/>
                                      </p:to>
                                    </p:set>
                                    <p:animEffect transition="in" filter="fade">
                                      <p:cBhvr>
                                        <p:cTn id="7" dur="2000"/>
                                        <p:tgtEl>
                                          <p:spTgt spid="522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82">
                                            <p:txEl>
                                              <p:pRg st="0" end="0"/>
                                            </p:txEl>
                                          </p:spTgt>
                                        </p:tgtEl>
                                        <p:attrNameLst>
                                          <p:attrName>style.visibility</p:attrName>
                                        </p:attrNameLst>
                                      </p:cBhvr>
                                      <p:to>
                                        <p:strVal val="visible"/>
                                      </p:to>
                                    </p:set>
                                    <p:animEffect transition="in" filter="fade">
                                      <p:cBhvr>
                                        <p:cTn id="12" dur="2000"/>
                                        <p:tgtEl>
                                          <p:spTgt spid="522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81" grpId="0"/>
      <p:bldP spid="52282" grpId="0" build="p">
        <p:tmplLst>
          <p:tmpl lvl="1">
            <p:tnLst>
              <p:par>
                <p:cTn presetID="10" presetClass="entr" presetSubtype="0" fill="hold" nodeType="clickEffect">
                  <p:stCondLst>
                    <p:cond delay="0"/>
                  </p:stCondLst>
                  <p:childTnLst>
                    <p:set>
                      <p:cBhvr>
                        <p:cTn dur="1" fill="hold">
                          <p:stCondLst>
                            <p:cond delay="0"/>
                          </p:stCondLst>
                        </p:cTn>
                        <p:tgtEl>
                          <p:spTgt spid="52282"/>
                        </p:tgtEl>
                        <p:attrNameLst>
                          <p:attrName>style.visibility</p:attrName>
                        </p:attrNameLst>
                      </p:cBhvr>
                      <p:to>
                        <p:strVal val="visible"/>
                      </p:to>
                    </p:set>
                    <p:animEffect transition="in" filter="fade">
                      <p:cBhvr>
                        <p:cTn dur="2000"/>
                        <p:tgtEl>
                          <p:spTgt spid="5228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ltLang="en-US"/>
          </a:p>
        </p:txBody>
      </p:sp>
      <p:sp>
        <p:nvSpPr>
          <p:cNvPr id="5" name="Footer Placeholder 4"/>
          <p:cNvSpPr>
            <a:spLocks noGrp="1"/>
          </p:cNvSpPr>
          <p:nvPr>
            <p:ph type="ftr" sz="quarter" idx="11"/>
          </p:nvPr>
        </p:nvSpPr>
        <p:spPr/>
        <p:txBody>
          <a:bodyPr/>
          <a:lstStyle>
            <a:lvl1pPr>
              <a:defRPr/>
            </a:lvl1pPr>
          </a:lstStyle>
          <a:p>
            <a:endParaRPr lang="el-GR" altLang="en-US"/>
          </a:p>
        </p:txBody>
      </p:sp>
      <p:sp>
        <p:nvSpPr>
          <p:cNvPr id="6" name="Slide Number Placeholder 5"/>
          <p:cNvSpPr>
            <a:spLocks noGrp="1"/>
          </p:cNvSpPr>
          <p:nvPr>
            <p:ph type="sldNum" sz="quarter" idx="12"/>
          </p:nvPr>
        </p:nvSpPr>
        <p:spPr/>
        <p:txBody>
          <a:bodyPr/>
          <a:lstStyle>
            <a:lvl1pPr>
              <a:defRPr/>
            </a:lvl1pPr>
          </a:lstStyle>
          <a:p>
            <a:fld id="{AEA5585A-5B28-49AB-AAAA-C7E0815191A6}" type="slidenum">
              <a:rPr lang="el-GR" altLang="en-US"/>
              <a:pPr/>
              <a:t>‹#›</a:t>
            </a:fld>
            <a:endParaRPr lang="el-GR" altLang="en-US"/>
          </a:p>
        </p:txBody>
      </p:sp>
    </p:spTree>
    <p:extLst>
      <p:ext uri="{BB962C8B-B14F-4D97-AF65-F5344CB8AC3E}">
        <p14:creationId xmlns:p14="http://schemas.microsoft.com/office/powerpoint/2010/main" xmlns="" val="2836320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ltLang="en-US"/>
          </a:p>
        </p:txBody>
      </p:sp>
      <p:sp>
        <p:nvSpPr>
          <p:cNvPr id="5" name="Footer Placeholder 4"/>
          <p:cNvSpPr>
            <a:spLocks noGrp="1"/>
          </p:cNvSpPr>
          <p:nvPr>
            <p:ph type="ftr" sz="quarter" idx="11"/>
          </p:nvPr>
        </p:nvSpPr>
        <p:spPr/>
        <p:txBody>
          <a:bodyPr/>
          <a:lstStyle>
            <a:lvl1pPr>
              <a:defRPr/>
            </a:lvl1pPr>
          </a:lstStyle>
          <a:p>
            <a:endParaRPr lang="el-GR" altLang="en-US"/>
          </a:p>
        </p:txBody>
      </p:sp>
      <p:sp>
        <p:nvSpPr>
          <p:cNvPr id="6" name="Slide Number Placeholder 5"/>
          <p:cNvSpPr>
            <a:spLocks noGrp="1"/>
          </p:cNvSpPr>
          <p:nvPr>
            <p:ph type="sldNum" sz="quarter" idx="12"/>
          </p:nvPr>
        </p:nvSpPr>
        <p:spPr/>
        <p:txBody>
          <a:bodyPr/>
          <a:lstStyle>
            <a:lvl1pPr>
              <a:defRPr/>
            </a:lvl1pPr>
          </a:lstStyle>
          <a:p>
            <a:fld id="{93C0665E-01FE-46D5-A1EB-B03BFFD388E3}" type="slidenum">
              <a:rPr lang="el-GR" altLang="en-US"/>
              <a:pPr/>
              <a:t>‹#›</a:t>
            </a:fld>
            <a:endParaRPr lang="el-GR" altLang="en-US"/>
          </a:p>
        </p:txBody>
      </p:sp>
    </p:spTree>
    <p:extLst>
      <p:ext uri="{BB962C8B-B14F-4D97-AF65-F5344CB8AC3E}">
        <p14:creationId xmlns:p14="http://schemas.microsoft.com/office/powerpoint/2010/main" xmlns="" val="189428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075" y="227013"/>
            <a:ext cx="74771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63525" y="1598613"/>
            <a:ext cx="361632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032250" y="1598613"/>
            <a:ext cx="3617913"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63525" y="3922713"/>
            <a:ext cx="361632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032250" y="3922713"/>
            <a:ext cx="361791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1625" y="6242050"/>
            <a:ext cx="1782763" cy="474663"/>
          </a:xfrm>
        </p:spPr>
        <p:txBody>
          <a:bodyPr/>
          <a:lstStyle>
            <a:lvl1pPr>
              <a:defRPr/>
            </a:lvl1pPr>
          </a:lstStyle>
          <a:p>
            <a:endParaRPr lang="el-GR" altLang="en-US"/>
          </a:p>
        </p:txBody>
      </p:sp>
      <p:sp>
        <p:nvSpPr>
          <p:cNvPr id="8" name="Footer Placeholder 7"/>
          <p:cNvSpPr>
            <a:spLocks noGrp="1"/>
          </p:cNvSpPr>
          <p:nvPr>
            <p:ph type="ftr" sz="quarter" idx="11"/>
          </p:nvPr>
        </p:nvSpPr>
        <p:spPr>
          <a:xfrm>
            <a:off x="2257425" y="6248400"/>
            <a:ext cx="3455988" cy="474663"/>
          </a:xfrm>
        </p:spPr>
        <p:txBody>
          <a:bodyPr/>
          <a:lstStyle>
            <a:lvl1pPr>
              <a:defRPr/>
            </a:lvl1pPr>
          </a:lstStyle>
          <a:p>
            <a:endParaRPr lang="el-GR" altLang="en-US"/>
          </a:p>
        </p:txBody>
      </p:sp>
      <p:sp>
        <p:nvSpPr>
          <p:cNvPr id="9" name="Slide Number Placeholder 8"/>
          <p:cNvSpPr>
            <a:spLocks noGrp="1"/>
          </p:cNvSpPr>
          <p:nvPr>
            <p:ph type="sldNum" sz="quarter" idx="12"/>
          </p:nvPr>
        </p:nvSpPr>
        <p:spPr>
          <a:xfrm>
            <a:off x="5867400" y="6248400"/>
            <a:ext cx="1755775" cy="474663"/>
          </a:xfrm>
        </p:spPr>
        <p:txBody>
          <a:bodyPr/>
          <a:lstStyle>
            <a:lvl1pPr>
              <a:defRPr/>
            </a:lvl1pPr>
          </a:lstStyle>
          <a:p>
            <a:fld id="{45E4374A-18F5-4AE7-A57B-97556F30C562}" type="slidenum">
              <a:rPr lang="el-GR" altLang="en-US"/>
              <a:pPr/>
              <a:t>‹#›</a:t>
            </a:fld>
            <a:endParaRPr lang="el-GR" altLang="en-US"/>
          </a:p>
        </p:txBody>
      </p:sp>
    </p:spTree>
    <p:extLst>
      <p:ext uri="{BB962C8B-B14F-4D97-AF65-F5344CB8AC3E}">
        <p14:creationId xmlns:p14="http://schemas.microsoft.com/office/powerpoint/2010/main" xmlns="" val="3887879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7386638"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3525" y="3922713"/>
            <a:ext cx="7386638"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2050"/>
            <a:ext cx="1782763" cy="474663"/>
          </a:xfrm>
        </p:spPr>
        <p:txBody>
          <a:bodyPr/>
          <a:lstStyle>
            <a:lvl1pPr>
              <a:defRPr/>
            </a:lvl1pPr>
          </a:lstStyle>
          <a:p>
            <a:endParaRPr lang="el-GR" altLang="en-US"/>
          </a:p>
        </p:txBody>
      </p:sp>
      <p:sp>
        <p:nvSpPr>
          <p:cNvPr id="6" name="Footer Placeholder 5"/>
          <p:cNvSpPr>
            <a:spLocks noGrp="1"/>
          </p:cNvSpPr>
          <p:nvPr>
            <p:ph type="ftr" sz="quarter" idx="11"/>
          </p:nvPr>
        </p:nvSpPr>
        <p:spPr>
          <a:xfrm>
            <a:off x="2257425" y="6248400"/>
            <a:ext cx="3455988" cy="474663"/>
          </a:xfrm>
        </p:spPr>
        <p:txBody>
          <a:bodyPr/>
          <a:lstStyle>
            <a:lvl1pPr>
              <a:defRPr/>
            </a:lvl1pPr>
          </a:lstStyle>
          <a:p>
            <a:endParaRPr lang="el-GR" altLang="en-US"/>
          </a:p>
        </p:txBody>
      </p:sp>
      <p:sp>
        <p:nvSpPr>
          <p:cNvPr id="7" name="Slide Number Placeholder 6"/>
          <p:cNvSpPr>
            <a:spLocks noGrp="1"/>
          </p:cNvSpPr>
          <p:nvPr>
            <p:ph type="sldNum" sz="quarter" idx="12"/>
          </p:nvPr>
        </p:nvSpPr>
        <p:spPr>
          <a:xfrm>
            <a:off x="5867400" y="6248400"/>
            <a:ext cx="1755775" cy="474663"/>
          </a:xfrm>
        </p:spPr>
        <p:txBody>
          <a:bodyPr/>
          <a:lstStyle>
            <a:lvl1pPr>
              <a:defRPr/>
            </a:lvl1pPr>
          </a:lstStyle>
          <a:p>
            <a:fld id="{D6EE0EFF-2BE9-448F-9492-1319EAFBB36E}" type="slidenum">
              <a:rPr lang="el-GR" altLang="en-US"/>
              <a:pPr/>
              <a:t>‹#›</a:t>
            </a:fld>
            <a:endParaRPr lang="el-GR" altLang="en-US"/>
          </a:p>
        </p:txBody>
      </p:sp>
    </p:spTree>
    <p:extLst>
      <p:ext uri="{BB962C8B-B14F-4D97-AF65-F5344CB8AC3E}">
        <p14:creationId xmlns:p14="http://schemas.microsoft.com/office/powerpoint/2010/main" xmlns="" val="3054352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19075" y="227013"/>
            <a:ext cx="7477125" cy="5868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01625" y="6242050"/>
            <a:ext cx="1782763" cy="474663"/>
          </a:xfrm>
        </p:spPr>
        <p:txBody>
          <a:bodyPr/>
          <a:lstStyle>
            <a:lvl1pPr>
              <a:defRPr/>
            </a:lvl1pPr>
          </a:lstStyle>
          <a:p>
            <a:endParaRPr lang="el-GR" altLang="en-US"/>
          </a:p>
        </p:txBody>
      </p:sp>
      <p:sp>
        <p:nvSpPr>
          <p:cNvPr id="4" name="Footer Placeholder 3"/>
          <p:cNvSpPr>
            <a:spLocks noGrp="1"/>
          </p:cNvSpPr>
          <p:nvPr>
            <p:ph type="ftr" sz="quarter" idx="11"/>
          </p:nvPr>
        </p:nvSpPr>
        <p:spPr>
          <a:xfrm>
            <a:off x="2257425" y="6248400"/>
            <a:ext cx="3455988" cy="474663"/>
          </a:xfrm>
        </p:spPr>
        <p:txBody>
          <a:bodyPr/>
          <a:lstStyle>
            <a:lvl1pPr>
              <a:defRPr/>
            </a:lvl1pPr>
          </a:lstStyle>
          <a:p>
            <a:endParaRPr lang="el-GR" altLang="en-US"/>
          </a:p>
        </p:txBody>
      </p:sp>
      <p:sp>
        <p:nvSpPr>
          <p:cNvPr id="5" name="Slide Number Placeholder 4"/>
          <p:cNvSpPr>
            <a:spLocks noGrp="1"/>
          </p:cNvSpPr>
          <p:nvPr>
            <p:ph type="sldNum" sz="quarter" idx="12"/>
          </p:nvPr>
        </p:nvSpPr>
        <p:spPr>
          <a:xfrm>
            <a:off x="5867400" y="6248400"/>
            <a:ext cx="1755775" cy="474663"/>
          </a:xfrm>
        </p:spPr>
        <p:txBody>
          <a:bodyPr/>
          <a:lstStyle>
            <a:lvl1pPr>
              <a:defRPr/>
            </a:lvl1pPr>
          </a:lstStyle>
          <a:p>
            <a:fld id="{2CA1ADFA-F943-43B8-8D94-C593C89E9247}" type="slidenum">
              <a:rPr lang="el-GR" altLang="en-US"/>
              <a:pPr/>
              <a:t>‹#›</a:t>
            </a:fld>
            <a:endParaRPr lang="el-GR" altLang="en-US"/>
          </a:p>
        </p:txBody>
      </p:sp>
    </p:spTree>
    <p:extLst>
      <p:ext uri="{BB962C8B-B14F-4D97-AF65-F5344CB8AC3E}">
        <p14:creationId xmlns:p14="http://schemas.microsoft.com/office/powerpoint/2010/main" xmlns="" val="728847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63525" y="1598613"/>
            <a:ext cx="361632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63525" y="3922713"/>
            <a:ext cx="361632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032250" y="1598613"/>
            <a:ext cx="36179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01625" y="6242050"/>
            <a:ext cx="1782763" cy="474663"/>
          </a:xfrm>
        </p:spPr>
        <p:txBody>
          <a:bodyPr/>
          <a:lstStyle>
            <a:lvl1pPr>
              <a:defRPr/>
            </a:lvl1pPr>
          </a:lstStyle>
          <a:p>
            <a:endParaRPr lang="el-GR" altLang="en-US"/>
          </a:p>
        </p:txBody>
      </p:sp>
      <p:sp>
        <p:nvSpPr>
          <p:cNvPr id="7" name="Footer Placeholder 6"/>
          <p:cNvSpPr>
            <a:spLocks noGrp="1"/>
          </p:cNvSpPr>
          <p:nvPr>
            <p:ph type="ftr" sz="quarter" idx="11"/>
          </p:nvPr>
        </p:nvSpPr>
        <p:spPr>
          <a:xfrm>
            <a:off x="2257425" y="6248400"/>
            <a:ext cx="3455988" cy="474663"/>
          </a:xfrm>
        </p:spPr>
        <p:txBody>
          <a:bodyPr/>
          <a:lstStyle>
            <a:lvl1pPr>
              <a:defRPr/>
            </a:lvl1pPr>
          </a:lstStyle>
          <a:p>
            <a:endParaRPr lang="el-GR" altLang="en-US"/>
          </a:p>
        </p:txBody>
      </p:sp>
      <p:sp>
        <p:nvSpPr>
          <p:cNvPr id="8" name="Slide Number Placeholder 7"/>
          <p:cNvSpPr>
            <a:spLocks noGrp="1"/>
          </p:cNvSpPr>
          <p:nvPr>
            <p:ph type="sldNum" sz="quarter" idx="12"/>
          </p:nvPr>
        </p:nvSpPr>
        <p:spPr>
          <a:xfrm>
            <a:off x="5867400" y="6248400"/>
            <a:ext cx="1755775" cy="474663"/>
          </a:xfrm>
        </p:spPr>
        <p:txBody>
          <a:bodyPr/>
          <a:lstStyle>
            <a:lvl1pPr>
              <a:defRPr/>
            </a:lvl1pPr>
          </a:lstStyle>
          <a:p>
            <a:fld id="{B66EB227-3A48-40C5-BEA5-ED2111213181}" type="slidenum">
              <a:rPr lang="el-GR" altLang="en-US"/>
              <a:pPr/>
              <a:t>‹#›</a:t>
            </a:fld>
            <a:endParaRPr lang="el-GR" altLang="en-US"/>
          </a:p>
        </p:txBody>
      </p:sp>
    </p:spTree>
    <p:extLst>
      <p:ext uri="{BB962C8B-B14F-4D97-AF65-F5344CB8AC3E}">
        <p14:creationId xmlns:p14="http://schemas.microsoft.com/office/powerpoint/2010/main" xmlns="" val="184016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ltLang="en-US"/>
          </a:p>
        </p:txBody>
      </p:sp>
      <p:sp>
        <p:nvSpPr>
          <p:cNvPr id="5" name="Footer Placeholder 4"/>
          <p:cNvSpPr>
            <a:spLocks noGrp="1"/>
          </p:cNvSpPr>
          <p:nvPr>
            <p:ph type="ftr" sz="quarter" idx="11"/>
          </p:nvPr>
        </p:nvSpPr>
        <p:spPr/>
        <p:txBody>
          <a:bodyPr/>
          <a:lstStyle>
            <a:lvl1pPr>
              <a:defRPr/>
            </a:lvl1pPr>
          </a:lstStyle>
          <a:p>
            <a:endParaRPr lang="el-GR" altLang="en-US"/>
          </a:p>
        </p:txBody>
      </p:sp>
      <p:sp>
        <p:nvSpPr>
          <p:cNvPr id="6" name="Slide Number Placeholder 5"/>
          <p:cNvSpPr>
            <a:spLocks noGrp="1"/>
          </p:cNvSpPr>
          <p:nvPr>
            <p:ph type="sldNum" sz="quarter" idx="12"/>
          </p:nvPr>
        </p:nvSpPr>
        <p:spPr/>
        <p:txBody>
          <a:bodyPr/>
          <a:lstStyle>
            <a:lvl1pPr>
              <a:defRPr/>
            </a:lvl1pPr>
          </a:lstStyle>
          <a:p>
            <a:fld id="{FFC6B31E-F4AF-4C93-823A-6119937C3C20}" type="slidenum">
              <a:rPr lang="el-GR" altLang="en-US"/>
              <a:pPr/>
              <a:t>‹#›</a:t>
            </a:fld>
            <a:endParaRPr lang="el-GR" altLang="en-US"/>
          </a:p>
        </p:txBody>
      </p:sp>
    </p:spTree>
    <p:extLst>
      <p:ext uri="{BB962C8B-B14F-4D97-AF65-F5344CB8AC3E}">
        <p14:creationId xmlns:p14="http://schemas.microsoft.com/office/powerpoint/2010/main" xmlns="" val="34984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n-US"/>
          </a:p>
        </p:txBody>
      </p:sp>
      <p:sp>
        <p:nvSpPr>
          <p:cNvPr id="5" name="Footer Placeholder 4"/>
          <p:cNvSpPr>
            <a:spLocks noGrp="1"/>
          </p:cNvSpPr>
          <p:nvPr>
            <p:ph type="ftr" sz="quarter" idx="11"/>
          </p:nvPr>
        </p:nvSpPr>
        <p:spPr/>
        <p:txBody>
          <a:bodyPr/>
          <a:lstStyle>
            <a:lvl1pPr>
              <a:defRPr/>
            </a:lvl1pPr>
          </a:lstStyle>
          <a:p>
            <a:endParaRPr lang="el-GR" altLang="en-US"/>
          </a:p>
        </p:txBody>
      </p:sp>
      <p:sp>
        <p:nvSpPr>
          <p:cNvPr id="6" name="Slide Number Placeholder 5"/>
          <p:cNvSpPr>
            <a:spLocks noGrp="1"/>
          </p:cNvSpPr>
          <p:nvPr>
            <p:ph type="sldNum" sz="quarter" idx="12"/>
          </p:nvPr>
        </p:nvSpPr>
        <p:spPr/>
        <p:txBody>
          <a:bodyPr/>
          <a:lstStyle>
            <a:lvl1pPr>
              <a:defRPr/>
            </a:lvl1pPr>
          </a:lstStyle>
          <a:p>
            <a:fld id="{CCC2C79F-8C9C-4F76-A141-588E2E05B569}" type="slidenum">
              <a:rPr lang="el-GR" altLang="en-US"/>
              <a:pPr/>
              <a:t>‹#›</a:t>
            </a:fld>
            <a:endParaRPr lang="el-GR" altLang="en-US"/>
          </a:p>
        </p:txBody>
      </p:sp>
    </p:spTree>
    <p:extLst>
      <p:ext uri="{BB962C8B-B14F-4D97-AF65-F5344CB8AC3E}">
        <p14:creationId xmlns:p14="http://schemas.microsoft.com/office/powerpoint/2010/main" xmlns="" val="26184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ltLang="en-US"/>
          </a:p>
        </p:txBody>
      </p:sp>
      <p:sp>
        <p:nvSpPr>
          <p:cNvPr id="6" name="Footer Placeholder 5"/>
          <p:cNvSpPr>
            <a:spLocks noGrp="1"/>
          </p:cNvSpPr>
          <p:nvPr>
            <p:ph type="ftr" sz="quarter" idx="11"/>
          </p:nvPr>
        </p:nvSpPr>
        <p:spPr/>
        <p:txBody>
          <a:bodyPr/>
          <a:lstStyle>
            <a:lvl1pPr>
              <a:defRPr/>
            </a:lvl1pPr>
          </a:lstStyle>
          <a:p>
            <a:endParaRPr lang="el-GR" altLang="en-US"/>
          </a:p>
        </p:txBody>
      </p:sp>
      <p:sp>
        <p:nvSpPr>
          <p:cNvPr id="7" name="Slide Number Placeholder 6"/>
          <p:cNvSpPr>
            <a:spLocks noGrp="1"/>
          </p:cNvSpPr>
          <p:nvPr>
            <p:ph type="sldNum" sz="quarter" idx="12"/>
          </p:nvPr>
        </p:nvSpPr>
        <p:spPr/>
        <p:txBody>
          <a:bodyPr/>
          <a:lstStyle>
            <a:lvl1pPr>
              <a:defRPr/>
            </a:lvl1pPr>
          </a:lstStyle>
          <a:p>
            <a:fld id="{D6DBBA2B-3B82-4D7D-9849-6CF35DDA6FEA}" type="slidenum">
              <a:rPr lang="el-GR" altLang="en-US"/>
              <a:pPr/>
              <a:t>‹#›</a:t>
            </a:fld>
            <a:endParaRPr lang="el-GR" altLang="en-US"/>
          </a:p>
        </p:txBody>
      </p:sp>
    </p:spTree>
    <p:extLst>
      <p:ext uri="{BB962C8B-B14F-4D97-AF65-F5344CB8AC3E}">
        <p14:creationId xmlns:p14="http://schemas.microsoft.com/office/powerpoint/2010/main" xmlns="" val="83893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ltLang="en-US"/>
          </a:p>
        </p:txBody>
      </p:sp>
      <p:sp>
        <p:nvSpPr>
          <p:cNvPr id="8" name="Footer Placeholder 7"/>
          <p:cNvSpPr>
            <a:spLocks noGrp="1"/>
          </p:cNvSpPr>
          <p:nvPr>
            <p:ph type="ftr" sz="quarter" idx="11"/>
          </p:nvPr>
        </p:nvSpPr>
        <p:spPr/>
        <p:txBody>
          <a:bodyPr/>
          <a:lstStyle>
            <a:lvl1pPr>
              <a:defRPr/>
            </a:lvl1pPr>
          </a:lstStyle>
          <a:p>
            <a:endParaRPr lang="el-GR" altLang="en-US"/>
          </a:p>
        </p:txBody>
      </p:sp>
      <p:sp>
        <p:nvSpPr>
          <p:cNvPr id="9" name="Slide Number Placeholder 8"/>
          <p:cNvSpPr>
            <a:spLocks noGrp="1"/>
          </p:cNvSpPr>
          <p:nvPr>
            <p:ph type="sldNum" sz="quarter" idx="12"/>
          </p:nvPr>
        </p:nvSpPr>
        <p:spPr/>
        <p:txBody>
          <a:bodyPr/>
          <a:lstStyle>
            <a:lvl1pPr>
              <a:defRPr/>
            </a:lvl1pPr>
          </a:lstStyle>
          <a:p>
            <a:fld id="{DA0B281A-B38F-4342-8811-614C041D3DD7}" type="slidenum">
              <a:rPr lang="el-GR" altLang="en-US"/>
              <a:pPr/>
              <a:t>‹#›</a:t>
            </a:fld>
            <a:endParaRPr lang="el-GR" altLang="en-US"/>
          </a:p>
        </p:txBody>
      </p:sp>
    </p:spTree>
    <p:extLst>
      <p:ext uri="{BB962C8B-B14F-4D97-AF65-F5344CB8AC3E}">
        <p14:creationId xmlns:p14="http://schemas.microsoft.com/office/powerpoint/2010/main" xmlns="" val="179768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ltLang="en-US"/>
          </a:p>
        </p:txBody>
      </p:sp>
      <p:sp>
        <p:nvSpPr>
          <p:cNvPr id="4" name="Footer Placeholder 3"/>
          <p:cNvSpPr>
            <a:spLocks noGrp="1"/>
          </p:cNvSpPr>
          <p:nvPr>
            <p:ph type="ftr" sz="quarter" idx="11"/>
          </p:nvPr>
        </p:nvSpPr>
        <p:spPr/>
        <p:txBody>
          <a:bodyPr/>
          <a:lstStyle>
            <a:lvl1pPr>
              <a:defRPr/>
            </a:lvl1pPr>
          </a:lstStyle>
          <a:p>
            <a:endParaRPr lang="el-GR" altLang="en-US"/>
          </a:p>
        </p:txBody>
      </p:sp>
      <p:sp>
        <p:nvSpPr>
          <p:cNvPr id="5" name="Slide Number Placeholder 4"/>
          <p:cNvSpPr>
            <a:spLocks noGrp="1"/>
          </p:cNvSpPr>
          <p:nvPr>
            <p:ph type="sldNum" sz="quarter" idx="12"/>
          </p:nvPr>
        </p:nvSpPr>
        <p:spPr/>
        <p:txBody>
          <a:bodyPr/>
          <a:lstStyle>
            <a:lvl1pPr>
              <a:defRPr/>
            </a:lvl1pPr>
          </a:lstStyle>
          <a:p>
            <a:fld id="{FB8E9D58-9D19-4718-83A8-0133BF2A6AA6}" type="slidenum">
              <a:rPr lang="el-GR" altLang="en-US"/>
              <a:pPr/>
              <a:t>‹#›</a:t>
            </a:fld>
            <a:endParaRPr lang="el-GR" altLang="en-US"/>
          </a:p>
        </p:txBody>
      </p:sp>
    </p:spTree>
    <p:extLst>
      <p:ext uri="{BB962C8B-B14F-4D97-AF65-F5344CB8AC3E}">
        <p14:creationId xmlns:p14="http://schemas.microsoft.com/office/powerpoint/2010/main" xmlns="" val="232737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n-US"/>
          </a:p>
        </p:txBody>
      </p:sp>
      <p:sp>
        <p:nvSpPr>
          <p:cNvPr id="3" name="Footer Placeholder 2"/>
          <p:cNvSpPr>
            <a:spLocks noGrp="1"/>
          </p:cNvSpPr>
          <p:nvPr>
            <p:ph type="ftr" sz="quarter" idx="11"/>
          </p:nvPr>
        </p:nvSpPr>
        <p:spPr/>
        <p:txBody>
          <a:bodyPr/>
          <a:lstStyle>
            <a:lvl1pPr>
              <a:defRPr/>
            </a:lvl1pPr>
          </a:lstStyle>
          <a:p>
            <a:endParaRPr lang="el-GR" altLang="en-US"/>
          </a:p>
        </p:txBody>
      </p:sp>
      <p:sp>
        <p:nvSpPr>
          <p:cNvPr id="4" name="Slide Number Placeholder 3"/>
          <p:cNvSpPr>
            <a:spLocks noGrp="1"/>
          </p:cNvSpPr>
          <p:nvPr>
            <p:ph type="sldNum" sz="quarter" idx="12"/>
          </p:nvPr>
        </p:nvSpPr>
        <p:spPr/>
        <p:txBody>
          <a:bodyPr/>
          <a:lstStyle>
            <a:lvl1pPr>
              <a:defRPr/>
            </a:lvl1pPr>
          </a:lstStyle>
          <a:p>
            <a:fld id="{095D66E7-2625-4BE6-A821-3D63F5EDB5CE}" type="slidenum">
              <a:rPr lang="el-GR" altLang="en-US"/>
              <a:pPr/>
              <a:t>‹#›</a:t>
            </a:fld>
            <a:endParaRPr lang="el-GR" altLang="en-US"/>
          </a:p>
        </p:txBody>
      </p:sp>
    </p:spTree>
    <p:extLst>
      <p:ext uri="{BB962C8B-B14F-4D97-AF65-F5344CB8AC3E}">
        <p14:creationId xmlns:p14="http://schemas.microsoft.com/office/powerpoint/2010/main" xmlns="" val="59783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n-US"/>
          </a:p>
        </p:txBody>
      </p:sp>
      <p:sp>
        <p:nvSpPr>
          <p:cNvPr id="6" name="Footer Placeholder 5"/>
          <p:cNvSpPr>
            <a:spLocks noGrp="1"/>
          </p:cNvSpPr>
          <p:nvPr>
            <p:ph type="ftr" sz="quarter" idx="11"/>
          </p:nvPr>
        </p:nvSpPr>
        <p:spPr/>
        <p:txBody>
          <a:bodyPr/>
          <a:lstStyle>
            <a:lvl1pPr>
              <a:defRPr/>
            </a:lvl1pPr>
          </a:lstStyle>
          <a:p>
            <a:endParaRPr lang="el-GR" altLang="en-US"/>
          </a:p>
        </p:txBody>
      </p:sp>
      <p:sp>
        <p:nvSpPr>
          <p:cNvPr id="7" name="Slide Number Placeholder 6"/>
          <p:cNvSpPr>
            <a:spLocks noGrp="1"/>
          </p:cNvSpPr>
          <p:nvPr>
            <p:ph type="sldNum" sz="quarter" idx="12"/>
          </p:nvPr>
        </p:nvSpPr>
        <p:spPr/>
        <p:txBody>
          <a:bodyPr/>
          <a:lstStyle>
            <a:lvl1pPr>
              <a:defRPr/>
            </a:lvl1pPr>
          </a:lstStyle>
          <a:p>
            <a:fld id="{6B79991F-6C75-4812-8C28-6DE77B3B4E01}" type="slidenum">
              <a:rPr lang="el-GR" altLang="en-US"/>
              <a:pPr/>
              <a:t>‹#›</a:t>
            </a:fld>
            <a:endParaRPr lang="el-GR" altLang="en-US"/>
          </a:p>
        </p:txBody>
      </p:sp>
    </p:spTree>
    <p:extLst>
      <p:ext uri="{BB962C8B-B14F-4D97-AF65-F5344CB8AC3E}">
        <p14:creationId xmlns:p14="http://schemas.microsoft.com/office/powerpoint/2010/main" xmlns="" val="275782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n-US"/>
          </a:p>
        </p:txBody>
      </p:sp>
      <p:sp>
        <p:nvSpPr>
          <p:cNvPr id="6" name="Footer Placeholder 5"/>
          <p:cNvSpPr>
            <a:spLocks noGrp="1"/>
          </p:cNvSpPr>
          <p:nvPr>
            <p:ph type="ftr" sz="quarter" idx="11"/>
          </p:nvPr>
        </p:nvSpPr>
        <p:spPr/>
        <p:txBody>
          <a:bodyPr/>
          <a:lstStyle>
            <a:lvl1pPr>
              <a:defRPr/>
            </a:lvl1pPr>
          </a:lstStyle>
          <a:p>
            <a:endParaRPr lang="el-GR" altLang="en-US"/>
          </a:p>
        </p:txBody>
      </p:sp>
      <p:sp>
        <p:nvSpPr>
          <p:cNvPr id="7" name="Slide Number Placeholder 6"/>
          <p:cNvSpPr>
            <a:spLocks noGrp="1"/>
          </p:cNvSpPr>
          <p:nvPr>
            <p:ph type="sldNum" sz="quarter" idx="12"/>
          </p:nvPr>
        </p:nvSpPr>
        <p:spPr/>
        <p:txBody>
          <a:bodyPr/>
          <a:lstStyle>
            <a:lvl1pPr>
              <a:defRPr/>
            </a:lvl1pPr>
          </a:lstStyle>
          <a:p>
            <a:fld id="{DE112881-49E6-4C14-860D-C84F88E3A073}" type="slidenum">
              <a:rPr lang="el-GR" altLang="en-US"/>
              <a:pPr/>
              <a:t>‹#›</a:t>
            </a:fld>
            <a:endParaRPr lang="el-GR" altLang="en-US"/>
          </a:p>
        </p:txBody>
      </p:sp>
    </p:spTree>
    <p:extLst>
      <p:ext uri="{BB962C8B-B14F-4D97-AF65-F5344CB8AC3E}">
        <p14:creationId xmlns:p14="http://schemas.microsoft.com/office/powerpoint/2010/main" xmlns="" val="348762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0"/>
            <a:ext cx="9159875" cy="6870700"/>
            <a:chOff x="0" y="0"/>
            <a:chExt cx="5770" cy="4328"/>
          </a:xfrm>
        </p:grpSpPr>
        <p:sp>
          <p:nvSpPr>
            <p:cNvPr id="5120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0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0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grpSp>
          <p:nvGrpSpPr>
            <p:cNvPr id="51206" name="Group 6"/>
            <p:cNvGrpSpPr>
              <a:grpSpLocks/>
            </p:cNvGrpSpPr>
            <p:nvPr/>
          </p:nvGrpSpPr>
          <p:grpSpPr bwMode="auto">
            <a:xfrm>
              <a:off x="4944" y="1"/>
              <a:ext cx="816" cy="3974"/>
              <a:chOff x="4944" y="1"/>
              <a:chExt cx="816" cy="3974"/>
            </a:xfrm>
          </p:grpSpPr>
          <p:grpSp>
            <p:nvGrpSpPr>
              <p:cNvPr id="51207" name="Group 7"/>
              <p:cNvGrpSpPr>
                <a:grpSpLocks/>
              </p:cNvGrpSpPr>
              <p:nvPr userDrawn="1"/>
            </p:nvGrpSpPr>
            <p:grpSpPr bwMode="auto">
              <a:xfrm>
                <a:off x="5280" y="1"/>
                <a:ext cx="480" cy="1430"/>
                <a:chOff x="5280" y="1"/>
                <a:chExt cx="480" cy="1430"/>
              </a:xfrm>
            </p:grpSpPr>
            <p:grpSp>
              <p:nvGrpSpPr>
                <p:cNvPr id="51208" name="Group 8"/>
                <p:cNvGrpSpPr>
                  <a:grpSpLocks/>
                </p:cNvGrpSpPr>
                <p:nvPr userDrawn="1"/>
              </p:nvGrpSpPr>
              <p:grpSpPr bwMode="auto">
                <a:xfrm rot="-5400000">
                  <a:off x="5484" y="0"/>
                  <a:ext cx="174" cy="176"/>
                  <a:chOff x="1657" y="323"/>
                  <a:chExt cx="1691" cy="2560"/>
                </a:xfrm>
              </p:grpSpPr>
              <p:grpSp>
                <p:nvGrpSpPr>
                  <p:cNvPr id="51209" name="Group 9"/>
                  <p:cNvGrpSpPr>
                    <a:grpSpLocks/>
                  </p:cNvGrpSpPr>
                  <p:nvPr/>
                </p:nvGrpSpPr>
                <p:grpSpPr bwMode="auto">
                  <a:xfrm>
                    <a:off x="1657" y="323"/>
                    <a:ext cx="1691" cy="2560"/>
                    <a:chOff x="1657" y="323"/>
                    <a:chExt cx="1691" cy="2560"/>
                  </a:xfrm>
                </p:grpSpPr>
                <p:sp>
                  <p:nvSpPr>
                    <p:cNvPr id="5121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121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1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pic>
              <p:nvPicPr>
                <p:cNvPr id="51218" name="Picture 18"/>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19" name="Picture 19"/>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0" name="Picture 20"/>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1" name="Picture 21"/>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2" name="Picture 22"/>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3" name="Picture 23"/>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4" name="Picture 24"/>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5" name="Picture 25"/>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51226" name="Group 26"/>
              <p:cNvGrpSpPr>
                <a:grpSpLocks/>
              </p:cNvGrpSpPr>
              <p:nvPr userDrawn="1"/>
            </p:nvGrpSpPr>
            <p:grpSpPr bwMode="auto">
              <a:xfrm>
                <a:off x="4944" y="1008"/>
                <a:ext cx="522" cy="2967"/>
                <a:chOff x="4944" y="1008"/>
                <a:chExt cx="522" cy="2967"/>
              </a:xfrm>
            </p:grpSpPr>
            <p:pic>
              <p:nvPicPr>
                <p:cNvPr id="51227" name="Picture 27"/>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8" name="Picture 28"/>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29" name="Picture 29"/>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0" name="Picture 30"/>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1" name="Picture 31"/>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2" name="Picture 32"/>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3" name="Picture 33"/>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4" name="Picture 34"/>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5" name="Picture 35"/>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6" name="Picture 36"/>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7" name="Picture 37"/>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8" name="Picture 38"/>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9" name="Picture 39"/>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0" name="Picture 40"/>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1" name="Picture 41"/>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2" name="Picture 42"/>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3" name="Picture 43"/>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4" name="Picture 44"/>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5" name="Picture 45"/>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sp>
          <p:nvSpPr>
            <p:cNvPr id="5124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4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4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4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8" cstate="print"/>
              <a:srcRect/>
              <a:tile tx="0" ty="0" sx="100000" sy="100000" flip="none" algn="tl"/>
            </a:blip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8" cstate="print"/>
              <a:srcRect/>
              <a:tile tx="0" ty="0" sx="100000" sy="100000" flip="none" algn="tl"/>
            </a:blip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5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5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vert="eaVert" wrap="none" anchor="ctr"/>
            <a:lstStyle/>
            <a:p>
              <a:pPr algn="ctr"/>
              <a:endParaRPr kumimoji="1" lang="en-US" altLang="en-US"/>
            </a:p>
          </p:txBody>
        </p:sp>
      </p:grpSp>
      <p:sp>
        <p:nvSpPr>
          <p:cNvPr id="51257"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n-US" smtClean="0"/>
              <a:t>Κάντε κλικ για επεξεργασία του τίτλου</a:t>
            </a:r>
          </a:p>
        </p:txBody>
      </p:sp>
      <p:sp>
        <p:nvSpPr>
          <p:cNvPr id="51258"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51259"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l-GR" altLang="en-US"/>
          </a:p>
        </p:txBody>
      </p:sp>
      <p:sp>
        <p:nvSpPr>
          <p:cNvPr id="51260"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l-GR" altLang="en-US"/>
          </a:p>
        </p:txBody>
      </p:sp>
      <p:sp>
        <p:nvSpPr>
          <p:cNvPr id="51261"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2E80151B-84FB-4113-AF00-786A71DF314C}"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57"/>
                                        </p:tgtEl>
                                        <p:attrNameLst>
                                          <p:attrName>style.visibility</p:attrName>
                                        </p:attrNameLst>
                                      </p:cBhvr>
                                      <p:to>
                                        <p:strVal val="visible"/>
                                      </p:to>
                                    </p:set>
                                    <p:animEffect transition="in" filter="fade">
                                      <p:cBhvr>
                                        <p:cTn id="7" dur="2000"/>
                                        <p:tgtEl>
                                          <p:spTgt spid="512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8">
                                            <p:txEl>
                                              <p:pRg st="0" end="0"/>
                                            </p:txEl>
                                          </p:spTgt>
                                        </p:tgtEl>
                                        <p:attrNameLst>
                                          <p:attrName>style.visibility</p:attrName>
                                        </p:attrNameLst>
                                      </p:cBhvr>
                                      <p:to>
                                        <p:strVal val="visible"/>
                                      </p:to>
                                    </p:set>
                                    <p:animEffect transition="in" filter="fade">
                                      <p:cBhvr>
                                        <p:cTn id="12" dur="2000"/>
                                        <p:tgtEl>
                                          <p:spTgt spid="51258">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258">
                                            <p:txEl>
                                              <p:pRg st="1" end="1"/>
                                            </p:txEl>
                                          </p:spTgt>
                                        </p:tgtEl>
                                        <p:attrNameLst>
                                          <p:attrName>style.visibility</p:attrName>
                                        </p:attrNameLst>
                                      </p:cBhvr>
                                      <p:to>
                                        <p:strVal val="visible"/>
                                      </p:to>
                                    </p:set>
                                    <p:animEffect transition="in" filter="fade">
                                      <p:cBhvr>
                                        <p:cTn id="15" dur="2000"/>
                                        <p:tgtEl>
                                          <p:spTgt spid="51258">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1258">
                                            <p:txEl>
                                              <p:pRg st="2" end="2"/>
                                            </p:txEl>
                                          </p:spTgt>
                                        </p:tgtEl>
                                        <p:attrNameLst>
                                          <p:attrName>style.visibility</p:attrName>
                                        </p:attrNameLst>
                                      </p:cBhvr>
                                      <p:to>
                                        <p:strVal val="visible"/>
                                      </p:to>
                                    </p:set>
                                    <p:animEffect transition="in" filter="fade">
                                      <p:cBhvr>
                                        <p:cTn id="18" dur="2000"/>
                                        <p:tgtEl>
                                          <p:spTgt spid="51258">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1258">
                                            <p:txEl>
                                              <p:pRg st="3" end="3"/>
                                            </p:txEl>
                                          </p:spTgt>
                                        </p:tgtEl>
                                        <p:attrNameLst>
                                          <p:attrName>style.visibility</p:attrName>
                                        </p:attrNameLst>
                                      </p:cBhvr>
                                      <p:to>
                                        <p:strVal val="visible"/>
                                      </p:to>
                                    </p:set>
                                    <p:animEffect transition="in" filter="fade">
                                      <p:cBhvr>
                                        <p:cTn id="21" dur="2000"/>
                                        <p:tgtEl>
                                          <p:spTgt spid="51258">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258">
                                            <p:txEl>
                                              <p:pRg st="4" end="4"/>
                                            </p:txEl>
                                          </p:spTgt>
                                        </p:tgtEl>
                                        <p:attrNameLst>
                                          <p:attrName>style.visibility</p:attrName>
                                        </p:attrNameLst>
                                      </p:cBhvr>
                                      <p:to>
                                        <p:strVal val="visible"/>
                                      </p:to>
                                    </p:set>
                                    <p:animEffect transition="in" filter="fade">
                                      <p:cBhvr>
                                        <p:cTn id="24" dur="2000"/>
                                        <p:tgtEl>
                                          <p:spTgt spid="512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7" grpId="0"/>
      <p:bldP spid="51258" grpId="0" build="p">
        <p:tmplLst>
          <p:tmpl lvl="1">
            <p:tnLst>
              <p:par>
                <p:cTn presetID="10" presetClass="entr" presetSubtype="0" fill="hold" nodeType="clickEffect">
                  <p:stCondLst>
                    <p:cond delay="0"/>
                  </p:stCondLst>
                  <p:childTnLst>
                    <p:set>
                      <p:cBhvr>
                        <p:cTn dur="1" fill="hold">
                          <p:stCondLst>
                            <p:cond delay="0"/>
                          </p:stCondLst>
                        </p:cTn>
                        <p:tgtEl>
                          <p:spTgt spid="51258"/>
                        </p:tgtEl>
                        <p:attrNameLst>
                          <p:attrName>style.visibility</p:attrName>
                        </p:attrNameLst>
                      </p:cBhvr>
                      <p:to>
                        <p:strVal val="visible"/>
                      </p:to>
                    </p:set>
                    <p:animEffect transition="in" filter="fade">
                      <p:cBhvr>
                        <p:cTn dur="2000"/>
                        <p:tgtEl>
                          <p:spTgt spid="5125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1258"/>
                        </p:tgtEl>
                        <p:attrNameLst>
                          <p:attrName>style.visibility</p:attrName>
                        </p:attrNameLst>
                      </p:cBhvr>
                      <p:to>
                        <p:strVal val="visible"/>
                      </p:to>
                    </p:set>
                    <p:animEffect transition="in" filter="fade">
                      <p:cBhvr>
                        <p:cTn dur="2000"/>
                        <p:tgtEl>
                          <p:spTgt spid="5125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1258"/>
                        </p:tgtEl>
                        <p:attrNameLst>
                          <p:attrName>style.visibility</p:attrName>
                        </p:attrNameLst>
                      </p:cBhvr>
                      <p:to>
                        <p:strVal val="visible"/>
                      </p:to>
                    </p:set>
                    <p:animEffect transition="in" filter="fade">
                      <p:cBhvr>
                        <p:cTn dur="2000"/>
                        <p:tgtEl>
                          <p:spTgt spid="5125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1258"/>
                        </p:tgtEl>
                        <p:attrNameLst>
                          <p:attrName>style.visibility</p:attrName>
                        </p:attrNameLst>
                      </p:cBhvr>
                      <p:to>
                        <p:strVal val="visible"/>
                      </p:to>
                    </p:set>
                    <p:animEffect transition="in" filter="fade">
                      <p:cBhvr>
                        <p:cTn dur="2000"/>
                        <p:tgtEl>
                          <p:spTgt spid="5125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1258"/>
                        </p:tgtEl>
                        <p:attrNameLst>
                          <p:attrName>style.visibility</p:attrName>
                        </p:attrNameLst>
                      </p:cBhvr>
                      <p:to>
                        <p:strVal val="visible"/>
                      </p:to>
                    </p:set>
                    <p:animEffect transition="in" filter="fade">
                      <p:cBhvr>
                        <p:cTn dur="2000"/>
                        <p:tgtEl>
                          <p:spTgt spid="51258"/>
                        </p:tgtEl>
                      </p:cBhvr>
                    </p:animEffect>
                  </p:childTnLst>
                </p:cTn>
              </p:par>
            </p:tnLst>
          </p:tmpl>
        </p:tmplLst>
      </p:bldP>
    </p:bldLst>
  </p:timing>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cs typeface="Arial" charset="0"/>
        </a:defRPr>
      </a:lvl2pPr>
      <a:lvl3pPr algn="l" rtl="0" fontAlgn="base">
        <a:spcBef>
          <a:spcPct val="0"/>
        </a:spcBef>
        <a:spcAft>
          <a:spcPct val="0"/>
        </a:spcAft>
        <a:defRPr sz="4000">
          <a:solidFill>
            <a:schemeClr val="tx2"/>
          </a:solidFill>
          <a:latin typeface="Arial" charset="0"/>
          <a:cs typeface="Arial" charset="0"/>
        </a:defRPr>
      </a:lvl3pPr>
      <a:lvl4pPr algn="l" rtl="0" fontAlgn="base">
        <a:spcBef>
          <a:spcPct val="0"/>
        </a:spcBef>
        <a:spcAft>
          <a:spcPct val="0"/>
        </a:spcAft>
        <a:defRPr sz="4000">
          <a:solidFill>
            <a:schemeClr val="tx2"/>
          </a:solidFill>
          <a:latin typeface="Arial" charset="0"/>
          <a:cs typeface="Arial" charset="0"/>
        </a:defRPr>
      </a:lvl4pPr>
      <a:lvl5pPr algn="l" rtl="0" fontAlgn="base">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p:titleStyle>
    <p:bodyStyle>
      <a:lvl1pPr marL="342900" indent="-342900" algn="l" rtl="0" fontAlgn="base">
        <a:spcBef>
          <a:spcPct val="20000"/>
        </a:spcBef>
        <a:spcAft>
          <a:spcPct val="0"/>
        </a:spcAft>
        <a:buBlip>
          <a:blip r:embed="rId19"/>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20"/>
        </a:buBlip>
        <a:defRPr sz="2800">
          <a:solidFill>
            <a:schemeClr val="tx1"/>
          </a:solidFill>
          <a:latin typeface="+mn-lt"/>
          <a:cs typeface="+mn-cs"/>
        </a:defRPr>
      </a:lvl2pPr>
      <a:lvl3pPr marL="1143000" indent="-228600" algn="l" rtl="0" fontAlgn="base">
        <a:spcBef>
          <a:spcPct val="20000"/>
        </a:spcBef>
        <a:spcAft>
          <a:spcPct val="0"/>
        </a:spcAft>
        <a:buSzPct val="70000"/>
        <a:buBlip>
          <a:blip r:embed="rId21"/>
        </a:buBlip>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5.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71600" y="1196752"/>
            <a:ext cx="6048672" cy="4464496"/>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188913"/>
            <a:ext cx="7883525" cy="6669087"/>
            <a:chOff x="0" y="188913"/>
            <a:chExt cx="7883525" cy="6669087"/>
          </a:xfrm>
        </p:grpSpPr>
        <p:pic>
          <p:nvPicPr>
            <p:cNvPr id="29705" name="Picture 9" descr="epitafeios"/>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4067175" y="3756025"/>
              <a:ext cx="3816350" cy="31019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29707" name="Picture 11" descr="epitafeiosdsadf"/>
            <p:cNvPicPr>
              <a:picLocks noGrp="1" noChangeAspect="1" noChangeArrowheads="1"/>
            </p:cNvPicPr>
            <p:nvPr>
              <p:ph sz="half" idx="1"/>
            </p:nvPr>
          </p:nvPicPr>
          <p:blipFill>
            <a:blip r:embed="rId3" cstate="print">
              <a:extLst>
                <a:ext uri="{28A0092B-C50C-407E-A947-70E740481C1C}">
                  <a14:useLocalDpi xmlns:a14="http://schemas.microsoft.com/office/drawing/2010/main" xmlns="" val="0"/>
                </a:ext>
              </a:extLst>
            </a:blip>
            <a:srcRect/>
            <a:stretch>
              <a:fillRect/>
            </a:stretch>
          </p:blipFill>
          <p:spPr>
            <a:xfrm>
              <a:off x="0" y="188913"/>
              <a:ext cx="3995738" cy="35512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250825" y="981075"/>
            <a:ext cx="7399338" cy="5114925"/>
          </a:xfrm>
        </p:spPr>
        <p:txBody>
          <a:bodyPr/>
          <a:lstStyle/>
          <a:p>
            <a:pPr>
              <a:lnSpc>
                <a:spcPct val="90000"/>
              </a:lnSpc>
            </a:pPr>
            <a:r>
              <a:rPr lang="en-US" altLang="en-US" sz="2400"/>
              <a:t>During the night of the Holy Saturday, everybody dresses well and goes to the church where a ceremony is held. Just before midnight the priest turns off all the churches’ lights, symbolizing the darkness and silence of the tomb; At midnight the priest lights a candle from the Eternal Flame, signs ‘Christos Anesti’ and offers the flame to light the candle of the people that are the closest to him. Everyone passes the flame one to other while the priests sing the Byzantine Chant Christos Anesti. Then everyone goes out of the church to the streets. The church’s bells ring continuously and people throw fireworks.</a:t>
            </a:r>
            <a:endParaRPr lang="el-GR" alt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7812088" cy="6858000"/>
            <a:chOff x="0" y="0"/>
            <a:chExt cx="7812088" cy="6858000"/>
          </a:xfrm>
        </p:grpSpPr>
        <p:pic>
          <p:nvPicPr>
            <p:cNvPr id="33800" name="Picture 8" descr="epitafeioss"/>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0" y="3346450"/>
              <a:ext cx="5276850" cy="35115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33801" name="Picture 9" descr="lampada"/>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4787900" y="0"/>
              <a:ext cx="3024188" cy="3095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263525" y="765175"/>
            <a:ext cx="7386638" cy="5330825"/>
          </a:xfrm>
        </p:spPr>
        <p:txBody>
          <a:bodyPr/>
          <a:lstStyle/>
          <a:p>
            <a:r>
              <a:rPr lang="en-US" altLang="en-US"/>
              <a:t>Finally, people go home and share with their families the Resurrection Meal which consists of Majiritsa, Tsureki and easter biscuits. The following day, Easter Sunday, is spend in family around a meal consisting of roasted lamb, various appetizers and a lot of wine and ouzo. Everybody dances and celebrates until late in the night…</a:t>
            </a:r>
            <a:endParaRPr lang="el-G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5" descr="trapezi pasxalino"/>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79388" y="1330325"/>
            <a:ext cx="7488237" cy="464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0013"/>
            <a:ext cx="6334125" cy="3354387"/>
          </a:xfrm>
        </p:spPr>
        <p:txBody>
          <a:bodyPr/>
          <a:lstStyle/>
          <a:p>
            <a:pPr algn="ctr"/>
            <a:r>
              <a:rPr lang="en-US" altLang="en-US" b="1" i="1" u="sng">
                <a:latin typeface="Monotype Corsiva" pitchFamily="66" charset="0"/>
              </a:rPr>
              <a:t>CUSTOMS AND TRADITIONS IN GREECE…</a:t>
            </a:r>
            <a:endParaRPr lang="el-GR" altLang="en-US" b="1" i="1" u="sng">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Rectangle 10"/>
          <p:cNvSpPr>
            <a:spLocks noGrp="1" noChangeArrowheads="1"/>
          </p:cNvSpPr>
          <p:nvPr>
            <p:ph type="title"/>
          </p:nvPr>
        </p:nvSpPr>
        <p:spPr/>
        <p:txBody>
          <a:bodyPr/>
          <a:lstStyle/>
          <a:p>
            <a:r>
              <a:rPr lang="en-US" altLang="en-US"/>
              <a:t>Carnival</a:t>
            </a:r>
            <a:endParaRPr lang="el-GR" altLang="en-US"/>
          </a:p>
        </p:txBody>
      </p:sp>
      <p:sp>
        <p:nvSpPr>
          <p:cNvPr id="7174" name="Rectangle 6"/>
          <p:cNvSpPr>
            <a:spLocks noGrp="1" noChangeArrowheads="1"/>
          </p:cNvSpPr>
          <p:nvPr>
            <p:ph type="body" idx="1"/>
          </p:nvPr>
        </p:nvSpPr>
        <p:spPr/>
        <p:txBody>
          <a:bodyPr/>
          <a:lstStyle/>
          <a:p>
            <a:pPr>
              <a:lnSpc>
                <a:spcPct val="80000"/>
              </a:lnSpc>
            </a:pPr>
            <a:r>
              <a:rPr lang="en-US" altLang="en-US" sz="2800"/>
              <a:t>Carnival in Greece is called: ‘Apokries’; It consists of two weeks of feast, beginning from the Sunday of Meat Fare and ends with the start of Lent, called: ‘Clean Monday’ (Kathari Deutera). Everyone is costumed and parties in the streets and bars, throwing coloured confetti to each other. The most famous Carnival parade takes place in the city of Patra, where everybody dances and drinks all night and day. This costume is believed to come from paganism and more precisely from the old festivities worshiping Dionysus, the god of wine and feast.</a:t>
            </a:r>
            <a:endParaRPr lang="el-GR" alt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9388" y="333375"/>
            <a:ext cx="7488237" cy="5970588"/>
            <a:chOff x="179388" y="333375"/>
            <a:chExt cx="7488237" cy="5970588"/>
          </a:xfrm>
        </p:grpSpPr>
        <p:pic>
          <p:nvPicPr>
            <p:cNvPr id="12302" name="Picture 14" descr="carnival"/>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a:xfrm>
              <a:off x="179388" y="333375"/>
              <a:ext cx="3816350" cy="25304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2303" name="Picture 15" descr="carnivaal"/>
            <p:cNvPicPr>
              <a:picLocks noGrp="1" noChangeAspect="1" noChangeArrowheads="1"/>
            </p:cNvPicPr>
            <p:nvPr>
              <p:ph sz="quarter" idx="2"/>
            </p:nvPr>
          </p:nvPicPr>
          <p:blipFill>
            <a:blip r:embed="rId3" cstate="print">
              <a:extLst>
                <a:ext uri="{28A0092B-C50C-407E-A947-70E740481C1C}">
                  <a14:useLocalDpi xmlns:a14="http://schemas.microsoft.com/office/drawing/2010/main" xmlns="" val="0"/>
                </a:ext>
              </a:extLst>
            </a:blip>
            <a:srcRect/>
            <a:stretch>
              <a:fillRect/>
            </a:stretch>
          </p:blipFill>
          <p:spPr>
            <a:xfrm>
              <a:off x="4067175" y="333375"/>
              <a:ext cx="3600450" cy="25193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2304" name="Picture 16" descr="carnivall"/>
            <p:cNvPicPr>
              <a:picLocks noGrp="1" noChangeAspect="1" noChangeArrowheads="1"/>
            </p:cNvPicPr>
            <p:nvPr>
              <p:ph sz="quarter" idx="3"/>
            </p:nvPr>
          </p:nvPicPr>
          <p:blipFill>
            <a:blip r:embed="rId4" cstate="print">
              <a:extLst>
                <a:ext uri="{28A0092B-C50C-407E-A947-70E740481C1C}">
                  <a14:useLocalDpi xmlns:a14="http://schemas.microsoft.com/office/drawing/2010/main" xmlns="" val="0"/>
                </a:ext>
              </a:extLst>
            </a:blip>
            <a:srcRect/>
            <a:stretch>
              <a:fillRect/>
            </a:stretch>
          </p:blipFill>
          <p:spPr>
            <a:xfrm>
              <a:off x="250825" y="3213100"/>
              <a:ext cx="3816350" cy="30273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2305" name="Picture 17" descr="carnivalll"/>
            <p:cNvPicPr>
              <a:picLocks noGrp="1" noChangeAspect="1" noChangeArrowheads="1"/>
            </p:cNvPicPr>
            <p:nvPr>
              <p:ph sz="quarter" idx="4"/>
            </p:nvPr>
          </p:nvPicPr>
          <p:blipFill>
            <a:blip r:embed="rId5" cstate="print">
              <a:extLst>
                <a:ext uri="{28A0092B-C50C-407E-A947-70E740481C1C}">
                  <a14:useLocalDpi xmlns:a14="http://schemas.microsoft.com/office/drawing/2010/main" xmlns="" val="0"/>
                </a:ext>
              </a:extLst>
            </a:blip>
            <a:srcRect/>
            <a:stretch>
              <a:fillRect/>
            </a:stretch>
          </p:blipFill>
          <p:spPr>
            <a:xfrm>
              <a:off x="4356100" y="3186113"/>
              <a:ext cx="3168650" cy="31178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Clean Monday</a:t>
            </a:r>
            <a:endParaRPr lang="el-GR" altLang="en-US"/>
          </a:p>
        </p:txBody>
      </p:sp>
      <p:sp>
        <p:nvSpPr>
          <p:cNvPr id="17413" name="Rectangle 5"/>
          <p:cNvSpPr>
            <a:spLocks noGrp="1" noChangeArrowheads="1"/>
          </p:cNvSpPr>
          <p:nvPr>
            <p:ph type="body" sz="half" idx="2"/>
          </p:nvPr>
        </p:nvSpPr>
        <p:spPr>
          <a:xfrm>
            <a:off x="263525" y="3921125"/>
            <a:ext cx="7386638" cy="2174875"/>
          </a:xfrm>
        </p:spPr>
        <p:txBody>
          <a:bodyPr/>
          <a:lstStyle/>
          <a:p>
            <a:r>
              <a:rPr lang="en-US" altLang="en-US" sz="2800"/>
              <a:t>It is the first day of season of Leut (Sarakosti) during which families go for a picnic and fly kites.</a:t>
            </a:r>
            <a:endParaRPr lang="el-GR" altLang="en-US" sz="2800"/>
          </a:p>
        </p:txBody>
      </p:sp>
      <p:pic>
        <p:nvPicPr>
          <p:cNvPr id="17414" name="Picture 6" descr="xartaetos"/>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1187450" y="1412875"/>
            <a:ext cx="5976938" cy="22812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xartaetoss"/>
          <p:cNvPicPr>
            <a:picLocks noGrp="1" noChangeAspect="1" noChangeArrowheads="1"/>
          </p:cNvPicPr>
          <p:nvPr>
            <p:ph/>
          </p:nvPr>
        </p:nvPicPr>
        <p:blipFill>
          <a:blip r:embed="rId2" cstate="print">
            <a:extLst>
              <a:ext uri="{28A0092B-C50C-407E-A947-70E740481C1C}">
                <a14:useLocalDpi xmlns:a14="http://schemas.microsoft.com/office/drawing/2010/main" xmlns="" val="0"/>
              </a:ext>
            </a:extLst>
          </a:blip>
          <a:srcRect/>
          <a:stretch>
            <a:fillRect/>
          </a:stretch>
        </p:blipFill>
        <p:spPr>
          <a:xfrm>
            <a:off x="1979613" y="260350"/>
            <a:ext cx="4968875" cy="61928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Easter</a:t>
            </a:r>
            <a:endParaRPr lang="el-GR" altLang="en-US"/>
          </a:p>
        </p:txBody>
      </p:sp>
      <p:sp>
        <p:nvSpPr>
          <p:cNvPr id="21507" name="Rectangle 3"/>
          <p:cNvSpPr>
            <a:spLocks noGrp="1" noChangeArrowheads="1"/>
          </p:cNvSpPr>
          <p:nvPr>
            <p:ph type="body" idx="1"/>
          </p:nvPr>
        </p:nvSpPr>
        <p:spPr/>
        <p:txBody>
          <a:bodyPr/>
          <a:lstStyle/>
          <a:p>
            <a:r>
              <a:rPr lang="en-US" altLang="en-US"/>
              <a:t>Easter is the most important celebration for the Greeks, even more than Christmas. Women dye eggs in red, godparents buy new shoes, clothes and a candle to the kids and, in villages, the exterior of the houses and the streets are whitewashed. </a:t>
            </a:r>
            <a:endParaRPr lang="el-GR"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9388" y="908050"/>
            <a:ext cx="7418387" cy="5203825"/>
            <a:chOff x="179388" y="908050"/>
            <a:chExt cx="7418387" cy="5203825"/>
          </a:xfrm>
        </p:grpSpPr>
        <p:pic>
          <p:nvPicPr>
            <p:cNvPr id="22536" name="Picture 8" descr="pasxaa"/>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a:xfrm>
              <a:off x="179388" y="908050"/>
              <a:ext cx="2808287" cy="24415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22537" name="Picture 9" descr="pasxa"/>
            <p:cNvPicPr>
              <a:picLocks noGrp="1" noChangeAspect="1" noChangeArrowheads="1"/>
            </p:cNvPicPr>
            <p:nvPr>
              <p:ph sz="quarter" idx="2"/>
            </p:nvPr>
          </p:nvPicPr>
          <p:blipFill>
            <a:blip r:embed="rId3" cstate="print">
              <a:extLst>
                <a:ext uri="{28A0092B-C50C-407E-A947-70E740481C1C}">
                  <a14:useLocalDpi xmlns:a14="http://schemas.microsoft.com/office/drawing/2010/main" xmlns="" val="0"/>
                </a:ext>
              </a:extLst>
            </a:blip>
            <a:srcRect/>
            <a:stretch>
              <a:fillRect/>
            </a:stretch>
          </p:blipFill>
          <p:spPr>
            <a:xfrm>
              <a:off x="179388" y="3789363"/>
              <a:ext cx="3240087" cy="2322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22538" name="Picture 10" descr="pasxaaa"/>
            <p:cNvPicPr>
              <a:picLocks noGrp="1" noChangeAspect="1" noChangeArrowheads="1"/>
            </p:cNvPicPr>
            <p:nvPr>
              <p:ph sz="half" idx="3"/>
            </p:nvPr>
          </p:nvPicPr>
          <p:blipFill>
            <a:blip r:embed="rId4" cstate="print">
              <a:extLst>
                <a:ext uri="{28A0092B-C50C-407E-A947-70E740481C1C}">
                  <a14:useLocalDpi xmlns:a14="http://schemas.microsoft.com/office/drawing/2010/main" xmlns="" val="0"/>
                </a:ext>
              </a:extLst>
            </a:blip>
            <a:srcRect/>
            <a:stretch>
              <a:fillRect/>
            </a:stretch>
          </p:blipFill>
          <p:spPr>
            <a:xfrm>
              <a:off x="3563938" y="1052513"/>
              <a:ext cx="4033837" cy="4243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63525" y="981075"/>
            <a:ext cx="7386638" cy="5114925"/>
          </a:xfrm>
        </p:spPr>
        <p:txBody>
          <a:bodyPr/>
          <a:lstStyle/>
          <a:p>
            <a:r>
              <a:rPr lang="en-US" altLang="en-US" sz="2800"/>
              <a:t>During Good Friday, the day of mourning, the Epitaphio, the tomb of Christ with its icon, decorated with thousands of flowers, is taken out of the church and carried away through the village or the neighbourhood to the cemetery followed by a slow procession. At the cemetery everyone lights a candle for the dead; then, the Epitaphio with its procession returns to the church where the believers kiss the image of the Christ.</a:t>
            </a:r>
            <a:endParaRPr lang="el-GR" altLang="en-US" sz="2800"/>
          </a:p>
          <a:p>
            <a:endParaRPr lang="el-GR" alt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Κιμονό">
  <a:themeElements>
    <a:clrScheme name="Κιμονό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Κιμονό">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ιμονό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Κιμονό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Κιμονό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Κιμονό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Κιμονό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Κιμονό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Κιμονό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Κιμονό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116</TotalTime>
  <Words>451</Words>
  <Application>Microsoft Office PowerPoint</Application>
  <PresentationFormat>Προβολή στην οθόνη (4:3)</PresentationFormat>
  <Paragraphs>10</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Monotype Corsiva</vt:lpstr>
      <vt:lpstr>Κιμονό</vt:lpstr>
      <vt:lpstr>Διαφάνεια 1</vt:lpstr>
      <vt:lpstr>CUSTOMS AND TRADITIONS IN GREECE…</vt:lpstr>
      <vt:lpstr>Carnival</vt:lpstr>
      <vt:lpstr>Διαφάνεια 4</vt:lpstr>
      <vt:lpstr>Clean Monday</vt:lpstr>
      <vt:lpstr>Διαφάνεια 6</vt:lpstr>
      <vt:lpstr>Easter</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COSTUMES AND TRADITIONS OF GREECE…</dc:title>
  <cp:lastModifiedBy>Admin</cp:lastModifiedBy>
  <cp:revision>9</cp:revision>
  <dcterms:created xsi:type="dcterms:W3CDTF">2011-03-15T12:36:30Z</dcterms:created>
  <dcterms:modified xsi:type="dcterms:W3CDTF">2017-01-21T21:10:28Z</dcterms:modified>
</cp:coreProperties>
</file>