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4672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52600" y="98425"/>
            <a:ext cx="6858000" cy="10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467475"/>
            <a:ext cx="2133599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467475"/>
            <a:ext cx="2895600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467475"/>
            <a:ext cx="2133599" cy="30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52600" y="98425"/>
            <a:ext cx="6858000" cy="10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467475"/>
            <a:ext cx="2133599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467475"/>
            <a:ext cx="2895600" cy="3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467475"/>
            <a:ext cx="2133599" cy="30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 rot="280">
            <a:off x="1448674" y="166399"/>
            <a:ext cx="7350899" cy="1592700"/>
          </a:xfrm>
          <a:prstGeom prst="rect">
            <a:avLst/>
          </a:prstGeom>
          <a:solidFill>
            <a:srgbClr val="C9DAF8"/>
          </a:solidFill>
          <a:ln w="9525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err="1"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Unsere</a:t>
            </a:r>
            <a:r>
              <a:rPr lang="en-US" sz="2800" dirty="0"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Schule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befindet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sich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einer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kleinen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Stadt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Butscha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( </a:t>
            </a:r>
            <a:r>
              <a:rPr lang="de-DE" sz="2800" dirty="0" smtClean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neben</a:t>
            </a:r>
            <a:r>
              <a:rPr lang="en-US" sz="2800" dirty="0" smtClean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der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Hauptstadt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 der Ukraine </a:t>
            </a:r>
            <a:r>
              <a:rPr lang="en-US" sz="2800" dirty="0" err="1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Kiew</a:t>
            </a:r>
            <a:r>
              <a:rPr lang="en-US" sz="2800" dirty="0"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5" y="1844824"/>
            <a:ext cx="5140737" cy="391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64088" y="213285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Die Schule wurde im 1960 Jahre </a:t>
            </a:r>
            <a:r>
              <a:rPr lang="de-DE" dirty="0" err="1" smtClean="0">
                <a:latin typeface="Comic Sans MS" panose="030F0702030302020204" pitchFamily="66" charset="0"/>
              </a:rPr>
              <a:t>gegrün-det</a:t>
            </a:r>
            <a:r>
              <a:rPr lang="de-DE" dirty="0" smtClean="0">
                <a:latin typeface="Comic Sans MS" panose="030F0702030302020204" pitchFamily="66" charset="0"/>
              </a:rPr>
              <a:t>. Bis 2000 war das ein Internat für Waisenkinder. 2002 bekam es den Status der spezialisierten Schule mit dem erweiterten Fremdsprachenunterricht.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In die Schule kamen noch die Kinder aus der Familien.  </a:t>
            </a: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450125" y="1274696"/>
            <a:ext cx="7772400" cy="75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Eine virtuelle Spaziergang durch unsere Schule :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00" y="2239787"/>
            <a:ext cx="36195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500" y="1947414"/>
            <a:ext cx="3619499" cy="239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0300" y="3205525"/>
            <a:ext cx="2321900" cy="31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1695225" y="0"/>
            <a:ext cx="7282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der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Schule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lernen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780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Schüler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und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unterrichten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60 Lehrer. Unser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Hauptfach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Fremdsprache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Englisch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die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erste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Deutsch,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Französisch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oder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Polnisch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die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zweite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Fremdsprache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85300" y="1808400"/>
            <a:ext cx="33150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>
                <a:latin typeface="Comic Sans MS" panose="030F0702030302020204" pitchFamily="66" charset="0"/>
              </a:rPr>
              <a:t>ein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Platz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für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festliche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Anlässe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6318600" y="5008650"/>
            <a:ext cx="2481299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Comic Sans MS" panose="030F0702030302020204" pitchFamily="66" charset="0"/>
              </a:rPr>
              <a:t>der </a:t>
            </a:r>
            <a:r>
              <a:rPr lang="en-US" dirty="0" err="1">
                <a:latin typeface="Comic Sans MS" panose="030F0702030302020204" pitchFamily="66" charset="0"/>
              </a:rPr>
              <a:t>Eingangsbereich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737" y="4474125"/>
            <a:ext cx="3109424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571950" y="230950"/>
            <a:ext cx="6820200" cy="84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im Erdgeschoß befindet sich die Grundschule 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325" y="1361450"/>
            <a:ext cx="25432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550" y="1238150"/>
            <a:ext cx="2817699" cy="204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7875" y="4290673"/>
            <a:ext cx="3441850" cy="229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700" y="4404775"/>
            <a:ext cx="36195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225" y="1780187"/>
            <a:ext cx="301480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633600" y="138500"/>
            <a:ext cx="7441200" cy="97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Im ersten und zweiten Stockwerke befindet sich die Hauptschule ( von 5. bis 11. Klassen)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39650"/>
            <a:ext cx="2821774" cy="20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100" y="4719620"/>
            <a:ext cx="3099174" cy="206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0744" y="1364848"/>
            <a:ext cx="3538130" cy="23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9297" y="1267275"/>
            <a:ext cx="1976200" cy="29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0800" y="4115200"/>
            <a:ext cx="5028748" cy="27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018875" y="277200"/>
            <a:ext cx="6978600" cy="89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Hier sind: die Schulkantine, die Bibliothek,das Schulmuseum, der Kinderspielplatz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49" y="1649249"/>
            <a:ext cx="3935024" cy="262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1150" y="1448674"/>
            <a:ext cx="3659225" cy="24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158" y="4376775"/>
            <a:ext cx="3254266" cy="24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3250" y="4085009"/>
            <a:ext cx="3935024" cy="262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11" y="301425"/>
            <a:ext cx="7265826" cy="1012973"/>
          </a:xfrm>
        </p:spPr>
        <p:txBody>
          <a:bodyPr/>
          <a:lstStyle/>
          <a:p>
            <a:r>
              <a:rPr lang="de-DE" sz="1800" dirty="0" smtClean="0">
                <a:latin typeface="Comic Sans MS" panose="030F0702030302020204" pitchFamily="66" charset="0"/>
              </a:rPr>
              <a:t>Deutsch ist die zweite Fremdsprache in der Schule. Jede Klasse hat ungefähr 30 Schüler, aber beim Deutschunterricht teilt sie für 3 Gruppen mit 3 Stunden pro Woche. Zum Glück haben wir 11 Englisch-Deutsch und Französischkabinette.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kabinet\IMG_1594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207"/>
            <a:ext cx="3076600" cy="20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kabinet\IMG_1550 (Копировать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6" y="1488907"/>
            <a:ext cx="3257411" cy="21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фото презентация\фото печать\DSC0538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240" r="32691" b="15043"/>
          <a:stretch/>
        </p:blipFill>
        <p:spPr bwMode="auto">
          <a:xfrm>
            <a:off x="967830" y="4149080"/>
            <a:ext cx="2576314" cy="21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5" descr="D:\фото\КУІР\КУК 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85958"/>
            <a:ext cx="3117850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103\Desktop\Німецька мова\фотоматеріали\мои учні\Новая папка\DSC_00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44" y="3428206"/>
            <a:ext cx="304165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</p:spPr>
        <p:txBody>
          <a:bodyPr/>
          <a:lstStyle/>
          <a:p>
            <a:r>
              <a:rPr lang="de-DE" sz="1800" dirty="0" smtClean="0">
                <a:latin typeface="Comic Sans MS" panose="030F0702030302020204" pitchFamily="66" charset="0"/>
              </a:rPr>
              <a:t>Wir sind die Schüler der 9.-B Klasse. Die Klasse hat 31 Schüler aber unsere Deutschgruppe besteht aus 5 Mädchen und 5 Jungen. Wir haben 5 Stunden Englisch und 3 Stunden Deutsch in der Woche.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69450"/>
            <a:ext cx="124146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103\Desktop\W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1" y="2924944"/>
            <a:ext cx="3403352" cy="24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103\Downloads\image(1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6" y="1628800"/>
            <a:ext cx="2349556" cy="22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103\Downloads\image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9" y="3645024"/>
            <a:ext cx="2267452" cy="16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103\Downloads\image(5)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6" y="4915551"/>
            <a:ext cx="1967091" cy="192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103\Downloads\image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341111" cy="2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103\Downloads\image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4597"/>
            <a:ext cx="1800070" cy="17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2" y="69450"/>
            <a:ext cx="1320002" cy="14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150" y="69450"/>
            <a:ext cx="4719474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75" y="1695012"/>
            <a:ext cx="23622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912" y="1469137"/>
            <a:ext cx="26003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4357" y="2558000"/>
            <a:ext cx="4238374" cy="28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9550" y="5056001"/>
            <a:ext cx="2818974" cy="156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217</Words>
  <Application>Microsoft Office PowerPoint</Application>
  <PresentationFormat>Экран (4:3)</PresentationFormat>
  <Paragraphs>12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simple-light</vt:lpstr>
      <vt:lpstr>Unsere Schule  befindet sich in einer kleinen Stadt Butscha ( neben der Hauptstadt der Ukraine Kiew)</vt:lpstr>
      <vt:lpstr>Презентация PowerPoint</vt:lpstr>
      <vt:lpstr>im Erdgeschoß befindet sich die Grundschule  </vt:lpstr>
      <vt:lpstr>Im ersten und zweiten Stockwerke befindet sich die Hauptschule ( von 5. bis 11. Klassen)</vt:lpstr>
      <vt:lpstr>Hier sind: die Schulkantine, die Bibliothek,das Schulmuseum, der Kinderspielplatz </vt:lpstr>
      <vt:lpstr>Deutsch ist die zweite Fremdsprache in der Schule. Jede Klasse hat ungefähr 30 Schüler, aber beim Deutschunterricht teilt sie für 3 Gruppen mit 3 Stunden pro Woche. Zum Glück haben wir 11 Englisch-Deutsch und Französischkabinette.</vt:lpstr>
      <vt:lpstr>Wir sind die Schüler der 9.-B Klasse. Die Klasse hat 31 Schüler aber unsere Deutschgruppe besteht aus 5 Mädchen und 5 Jungen. Wir haben 5 Stunden Englisch und 3 Stunden Deutsch in der Woche.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Schule  befindet sich in einer kleinen Stadt Butscha ( neben der Hauptstadt der Ukraine Kiew)</dc:title>
  <cp:lastModifiedBy>k103</cp:lastModifiedBy>
  <cp:revision>10</cp:revision>
  <dcterms:modified xsi:type="dcterms:W3CDTF">2015-04-23T05:25:28Z</dcterms:modified>
</cp:coreProperties>
</file>