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98BE821-F8A6-4C19-8C56-94C393A39886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DFAE3EE-28F6-4035-ADB3-EBBA30F36FF4}" type="slidenum">
              <a:rPr lang="ru-RU" smtClean="0"/>
              <a:pPr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E821-F8A6-4C19-8C56-94C393A39886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E3EE-28F6-4035-ADB3-EBBA30F36FF4}" type="slidenum">
              <a:rPr lang="ru-RU" smtClean="0"/>
              <a:pPr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E821-F8A6-4C19-8C56-94C393A39886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E3EE-28F6-4035-ADB3-EBBA30F36FF4}" type="slidenum">
              <a:rPr lang="ru-RU" smtClean="0"/>
              <a:pPr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E821-F8A6-4C19-8C56-94C393A39886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E3EE-28F6-4035-ADB3-EBBA30F36FF4}" type="slidenum">
              <a:rPr lang="ru-RU" smtClean="0"/>
              <a:pPr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E821-F8A6-4C19-8C56-94C393A39886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E3EE-28F6-4035-ADB3-EBBA30F36FF4}" type="slidenum">
              <a:rPr lang="ru-RU" smtClean="0"/>
              <a:pPr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E821-F8A6-4C19-8C56-94C393A39886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E3EE-28F6-4035-ADB3-EBBA30F36FF4}" type="slidenum">
              <a:rPr lang="ru-RU" smtClean="0"/>
              <a:pPr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8BE821-F8A6-4C19-8C56-94C393A39886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DFAE3EE-28F6-4035-ADB3-EBBA30F36FF4}" type="slidenum">
              <a:rPr lang="ru-RU" smtClean="0"/>
              <a:pPr/>
              <a:t>‹nº›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98BE821-F8A6-4C19-8C56-94C393A39886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DFAE3EE-28F6-4035-ADB3-EBBA30F36FF4}" type="slidenum">
              <a:rPr lang="ru-RU" smtClean="0"/>
              <a:pPr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E821-F8A6-4C19-8C56-94C393A39886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E3EE-28F6-4035-ADB3-EBBA30F36FF4}" type="slidenum">
              <a:rPr lang="ru-RU" smtClean="0"/>
              <a:pPr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E821-F8A6-4C19-8C56-94C393A39886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E3EE-28F6-4035-ADB3-EBBA30F36FF4}" type="slidenum">
              <a:rPr lang="ru-RU" smtClean="0"/>
              <a:pPr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E821-F8A6-4C19-8C56-94C393A39886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E3EE-28F6-4035-ADB3-EBBA30F36FF4}" type="slidenum">
              <a:rPr lang="ru-RU" smtClean="0"/>
              <a:pPr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98BE821-F8A6-4C19-8C56-94C393A39886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DFAE3EE-28F6-4035-ADB3-EBBA30F36FF4}" type="slidenum">
              <a:rPr lang="ru-RU" smtClean="0"/>
              <a:pPr/>
              <a:t>‹nº›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andeira-de-portugal-d32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00166" y="500042"/>
            <a:ext cx="8458200" cy="1470025"/>
          </a:xfrm>
        </p:spPr>
        <p:txBody>
          <a:bodyPr/>
          <a:lstStyle/>
          <a:p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Portugal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58016" y="5072074"/>
            <a:ext cx="2571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Deutsch</a:t>
            </a:r>
            <a:r>
              <a:rPr lang="ru-RU" sz="3200" dirty="0" smtClean="0"/>
              <a:t>:</a:t>
            </a:r>
            <a:r>
              <a:rPr lang="en-US" sz="3200" dirty="0" smtClean="0"/>
              <a:t> </a:t>
            </a:r>
            <a:endParaRPr lang="ru-RU" sz="3200" dirty="0" smtClean="0"/>
          </a:p>
          <a:p>
            <a:r>
              <a:rPr lang="ru-RU" sz="3200" dirty="0" err="1" smtClean="0"/>
              <a:t>Yuliya</a:t>
            </a:r>
            <a:r>
              <a:rPr lang="ru-RU" sz="3200" dirty="0" smtClean="0"/>
              <a:t> </a:t>
            </a:r>
            <a:r>
              <a:rPr lang="ru-RU" sz="3200" dirty="0" err="1" smtClean="0"/>
              <a:t>Kibenko</a:t>
            </a:r>
            <a:r>
              <a:rPr lang="ru-RU" sz="3200" dirty="0" smtClean="0"/>
              <a:t>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4543428" cy="1066800"/>
          </a:xfrm>
        </p:spPr>
        <p:txBody>
          <a:bodyPr/>
          <a:lstStyle/>
          <a:p>
            <a:r>
              <a:rPr lang="ru-RU" dirty="0" smtClean="0"/>
              <a:t>Landka</a:t>
            </a:r>
            <a:r>
              <a:rPr lang="pt-PT" dirty="0" smtClean="0"/>
              <a:t>r</a:t>
            </a:r>
            <a:r>
              <a:rPr lang="ru-RU" dirty="0" smtClean="0"/>
              <a:t>te </a:t>
            </a:r>
            <a:r>
              <a:rPr lang="ru-RU" dirty="0" smtClean="0"/>
              <a:t>+ </a:t>
            </a:r>
            <a:r>
              <a:rPr lang="ru-RU" dirty="0" smtClean="0"/>
              <a:t>Fah</a:t>
            </a:r>
            <a:r>
              <a:rPr lang="pt-PT" dirty="0" smtClean="0"/>
              <a:t>n</a:t>
            </a:r>
            <a:r>
              <a:rPr lang="ru-RU" dirty="0" smtClean="0"/>
              <a:t>e</a:t>
            </a:r>
            <a:endParaRPr lang="ru-RU" dirty="0"/>
          </a:p>
        </p:txBody>
      </p:sp>
      <p:pic>
        <p:nvPicPr>
          <p:cNvPr id="4" name="Содержимое 3" descr="Flag_of_Portugal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7926" y="2249488"/>
            <a:ext cx="6488147" cy="4324350"/>
          </a:xfrm>
        </p:spPr>
      </p:pic>
      <p:sp>
        <p:nvSpPr>
          <p:cNvPr id="6" name="TextBox 5"/>
          <p:cNvSpPr txBox="1"/>
          <p:nvPr/>
        </p:nvSpPr>
        <p:spPr>
          <a:xfrm>
            <a:off x="4932040" y="642918"/>
            <a:ext cx="324036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Farben</a:t>
            </a:r>
            <a:r>
              <a:rPr lang="ru-RU" dirty="0" smtClean="0">
                <a:solidFill>
                  <a:schemeClr val="tx2"/>
                </a:solidFill>
              </a:rPr>
              <a:t>: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Rot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</a:p>
          <a:p>
            <a:r>
              <a:rPr lang="ru-RU" dirty="0" err="1" smtClean="0">
                <a:solidFill>
                  <a:srgbClr val="FFFF00"/>
                </a:solidFill>
              </a:rPr>
              <a:t>Gelb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en-US" sz="1600" dirty="0" err="1" smtClean="0">
                <a:solidFill>
                  <a:srgbClr val="0070C0"/>
                </a:solidFill>
              </a:rPr>
              <a:t>Dunkelblau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G</a:t>
            </a:r>
            <a:r>
              <a:rPr lang="ru-RU" dirty="0" smtClean="0">
                <a:solidFill>
                  <a:srgbClr val="00B050"/>
                </a:solidFill>
              </a:rPr>
              <a:t>r</a:t>
            </a:r>
            <a:r>
              <a:rPr lang="pt-PT" dirty="0" err="1" smtClean="0">
                <a:solidFill>
                  <a:srgbClr val="00B050"/>
                </a:solidFill>
              </a:rPr>
              <a:t>ün</a:t>
            </a:r>
            <a:endParaRPr lang="ru-RU" dirty="0" smtClean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Geographische</a:t>
            </a:r>
            <a:r>
              <a:rPr lang="ru-RU" dirty="0" smtClean="0"/>
              <a:t> </a:t>
            </a:r>
            <a:r>
              <a:rPr lang="ru-RU" dirty="0" err="1" smtClean="0"/>
              <a:t>Lage</a:t>
            </a:r>
            <a:endParaRPr lang="ru-RU" dirty="0"/>
          </a:p>
        </p:txBody>
      </p:sp>
      <p:pic>
        <p:nvPicPr>
          <p:cNvPr id="4" name="Содержимое 3" descr="portugal-ma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61932" y="2249488"/>
            <a:ext cx="4820135" cy="432435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Haupstadt + Andere </a:t>
            </a:r>
            <a:r>
              <a:rPr lang="ru-RU" dirty="0" smtClean="0"/>
              <a:t>St</a:t>
            </a:r>
            <a:r>
              <a:rPr lang="pt-PT" dirty="0" smtClean="0"/>
              <a:t>ä</a:t>
            </a:r>
            <a:r>
              <a:rPr lang="ru-RU" dirty="0" smtClean="0"/>
              <a:t>dte</a:t>
            </a:r>
            <a:endParaRPr lang="ru-RU" dirty="0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2129803"/>
            <a:ext cx="5924376" cy="394240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229600" cy="1066800"/>
          </a:xfrm>
        </p:spPr>
        <p:txBody>
          <a:bodyPr/>
          <a:lstStyle/>
          <a:p>
            <a:r>
              <a:rPr lang="ru-RU" dirty="0" err="1" smtClean="0"/>
              <a:t>Typische</a:t>
            </a:r>
            <a:r>
              <a:rPr lang="ru-RU" dirty="0" smtClean="0"/>
              <a:t> </a:t>
            </a:r>
            <a:r>
              <a:rPr lang="ru-RU" dirty="0" err="1" smtClean="0"/>
              <a:t>Landschaften</a:t>
            </a:r>
            <a:endParaRPr lang="ru-RU" dirty="0"/>
          </a:p>
        </p:txBody>
      </p:sp>
      <p:pic>
        <p:nvPicPr>
          <p:cNvPr id="4" name="Содержимое 3" descr="JardimdoMarMadeiraIslandPortugal_1280x9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00174"/>
            <a:ext cx="3714776" cy="2786082"/>
          </a:xfrm>
        </p:spPr>
      </p:pic>
      <p:pic>
        <p:nvPicPr>
          <p:cNvPr id="5" name="Рисунок 4" descr="скачанные файл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484784"/>
            <a:ext cx="4305321" cy="2891164"/>
          </a:xfrm>
          <a:prstGeom prst="rect">
            <a:avLst/>
          </a:prstGeom>
        </p:spPr>
      </p:pic>
      <p:pic>
        <p:nvPicPr>
          <p:cNvPr id="6" name="Рисунок 5" descr="311827-sveti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3786190"/>
            <a:ext cx="3929058" cy="2619372"/>
          </a:xfrm>
          <a:prstGeom prst="rect">
            <a:avLst/>
          </a:prstGeom>
        </p:spPr>
      </p:pic>
      <p:pic>
        <p:nvPicPr>
          <p:cNvPr id="7" name="Рисунок 6" descr="portugal-beac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4005064"/>
            <a:ext cx="3426162" cy="228410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187624" y="11967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Madeira</a:t>
            </a:r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7452320" y="119675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Algarve</a:t>
            </a:r>
            <a:endParaRPr lang="pt-PT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67544" y="6309320"/>
            <a:ext cx="111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Algarve</a:t>
            </a:r>
            <a:endParaRPr lang="pt-PT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956376" y="48691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mtClean="0"/>
              <a:t>Azores</a:t>
            </a:r>
            <a:endParaRPr lang="pt-PT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Einwohner : Zahl und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Besch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ä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ftigungen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348880"/>
            <a:ext cx="8229600" cy="432511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Portugal hat 10.555.853 </a:t>
            </a:r>
            <a:r>
              <a:rPr lang="en-US" sz="4000" dirty="0" err="1" smtClean="0">
                <a:solidFill>
                  <a:srgbClr val="C00000"/>
                </a:solidFill>
              </a:rPr>
              <a:t>Einwohner</a:t>
            </a:r>
            <a:r>
              <a:rPr lang="en-US" sz="4000" smtClean="0">
                <a:solidFill>
                  <a:srgbClr val="C00000"/>
                </a:solidFill>
              </a:rPr>
              <a:t>.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3500438"/>
            <a:ext cx="5072098" cy="300504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8674" y="5373216"/>
            <a:ext cx="3187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Viele</a:t>
            </a:r>
            <a:r>
              <a:rPr lang="pt-PT" dirty="0" smtClean="0"/>
              <a:t> </a:t>
            </a:r>
            <a:r>
              <a:rPr lang="pt-PT" dirty="0" err="1" smtClean="0"/>
              <a:t>Grüsse</a:t>
            </a:r>
            <a:r>
              <a:rPr lang="pt-PT" dirty="0" smtClean="0"/>
              <a:t> </a:t>
            </a:r>
            <a:r>
              <a:rPr lang="pt-PT" dirty="0" err="1" smtClean="0"/>
              <a:t>aus</a:t>
            </a:r>
            <a:r>
              <a:rPr lang="pt-PT" dirty="0" smtClean="0"/>
              <a:t> Portugal! </a:t>
            </a:r>
          </a:p>
          <a:p>
            <a:r>
              <a:rPr lang="pt-PT" dirty="0" smtClean="0"/>
              <a:t>Die </a:t>
            </a:r>
            <a:r>
              <a:rPr lang="pt-PT" dirty="0" err="1" smtClean="0"/>
              <a:t>Schüler</a:t>
            </a:r>
            <a:r>
              <a:rPr lang="pt-PT" dirty="0" smtClean="0"/>
              <a:t>: André </a:t>
            </a:r>
            <a:r>
              <a:rPr lang="pt-PT" dirty="0" err="1" smtClean="0"/>
              <a:t>und</a:t>
            </a:r>
            <a:r>
              <a:rPr lang="pt-PT" dirty="0" smtClean="0"/>
              <a:t> </a:t>
            </a:r>
            <a:r>
              <a:rPr lang="pt-PT" dirty="0" err="1" smtClean="0"/>
              <a:t>Yuliya</a:t>
            </a:r>
            <a:r>
              <a:rPr lang="pt-PT" dirty="0" smtClean="0"/>
              <a:t>.</a:t>
            </a:r>
            <a:endParaRPr lang="pt-PT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3">
      <a:dk1>
        <a:srgbClr val="161616"/>
      </a:dk1>
      <a:lt1>
        <a:srgbClr val="E0EFF1"/>
      </a:lt1>
      <a:dk2>
        <a:srgbClr val="C00000"/>
      </a:dk2>
      <a:lt2>
        <a:srgbClr val="92D050"/>
      </a:lt2>
      <a:accent1>
        <a:srgbClr val="FF0000"/>
      </a:accent1>
      <a:accent2>
        <a:srgbClr val="92D050"/>
      </a:accent2>
      <a:accent3>
        <a:srgbClr val="00B0F0"/>
      </a:accent3>
      <a:accent4>
        <a:srgbClr val="FFFF00"/>
      </a:accent4>
      <a:accent5>
        <a:srgbClr val="C00000"/>
      </a:accent5>
      <a:accent6>
        <a:srgbClr val="00B050"/>
      </a:accent6>
      <a:hlink>
        <a:srgbClr val="67AFBD"/>
      </a:hlink>
      <a:folHlink>
        <a:srgbClr val="FF000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55</TotalTime>
  <Words>59</Words>
  <Application>Microsoft Office PowerPoint</Application>
  <PresentationFormat>Apresentação no Ecrã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Georgia</vt:lpstr>
      <vt:lpstr>Trebuchet MS</vt:lpstr>
      <vt:lpstr>Wingdings 2</vt:lpstr>
      <vt:lpstr>Городская</vt:lpstr>
      <vt:lpstr>Portugal </vt:lpstr>
      <vt:lpstr>Landkarte + Fahne</vt:lpstr>
      <vt:lpstr>Geographische Lage</vt:lpstr>
      <vt:lpstr>Haupstadt + Andere Städte</vt:lpstr>
      <vt:lpstr>Typische Landschaften</vt:lpstr>
      <vt:lpstr>Einwohner : Zahl und Beschäftigungen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Portugal</dc:title>
  <dc:creator>pasha</dc:creator>
  <cp:lastModifiedBy>Lina Pereira</cp:lastModifiedBy>
  <cp:revision>14</cp:revision>
  <dcterms:created xsi:type="dcterms:W3CDTF">2014-12-04T12:38:01Z</dcterms:created>
  <dcterms:modified xsi:type="dcterms:W3CDTF">2015-01-12T18:53:43Z</dcterms:modified>
</cp:coreProperties>
</file>