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92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7A56-3A33-448B-83D4-34363659828C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EA61-E671-4468-B777-1A2B3616AAC7}" type="slidenum">
              <a:rPr lang="es-ES" smtClean="0"/>
              <a:t>‹Nº›</a:t>
            </a:fld>
            <a:endParaRPr lang="es-E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7A56-3A33-448B-83D4-34363659828C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EA61-E671-4468-B777-1A2B3616AA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7A56-3A33-448B-83D4-34363659828C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EA61-E671-4468-B777-1A2B3616AA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7A56-3A33-448B-83D4-34363659828C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EA61-E671-4468-B777-1A2B3616AA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7A56-3A33-448B-83D4-34363659828C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EA61-E671-4468-B777-1A2B3616AAC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7A56-3A33-448B-83D4-34363659828C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EA61-E671-4468-B777-1A2B3616AA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7A56-3A33-448B-83D4-34363659828C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EA61-E671-4468-B777-1A2B3616AA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7A56-3A33-448B-83D4-34363659828C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EA61-E671-4468-B777-1A2B3616AA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7A56-3A33-448B-83D4-34363659828C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EA61-E671-4468-B777-1A2B3616AA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7A56-3A33-448B-83D4-34363659828C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EA61-E671-4468-B777-1A2B3616AAC7}" type="slidenum">
              <a:rPr lang="es-ES" smtClean="0"/>
              <a:t>‹Nº›</a:t>
            </a:fld>
            <a:endParaRPr lang="es-E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7A56-3A33-448B-83D4-34363659828C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EA61-E671-4468-B777-1A2B3616AAC7}" type="slidenum">
              <a:rPr lang="es-ES" smtClean="0"/>
              <a:t>‹Nº›</a:t>
            </a:fld>
            <a:endParaRPr lang="es-E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5867A56-3A33-448B-83D4-34363659828C}" type="datetimeFigureOut">
              <a:rPr lang="es-ES" smtClean="0"/>
              <a:t>13/10/2016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370EA61-E671-4468-B777-1A2B3616AAC7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59675" y="1661809"/>
            <a:ext cx="7073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Comic Sans MS" panose="030F0702030302020204" pitchFamily="66" charset="0"/>
              </a:rPr>
              <a:t>Somos los alumnos de 5º A del colegio Paidos de Dénia, una bonita ciudad de Alicante situada junto al mar Mediterráneo y junto a un hermoso parque natural llamado El </a:t>
            </a:r>
            <a:r>
              <a:rPr lang="es-ES" dirty="0" err="1" smtClean="0">
                <a:latin typeface="Comic Sans MS" panose="030F0702030302020204" pitchFamily="66" charset="0"/>
              </a:rPr>
              <a:t>Montgó</a:t>
            </a:r>
            <a:endParaRPr lang="es-ES" dirty="0">
              <a:latin typeface="Comic Sans MS" panose="030F0702030302020204" pitchFamily="66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-444144" y="0"/>
            <a:ext cx="9468819" cy="6168032"/>
            <a:chOff x="-468560" y="181136"/>
            <a:chExt cx="9468819" cy="6168032"/>
          </a:xfrm>
        </p:grpSpPr>
        <p:pic>
          <p:nvPicPr>
            <p:cNvPr id="1034" name="Picture 10" descr="Resultado de imagen de puerto den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012" y="4422563"/>
              <a:ext cx="3884247" cy="18722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3" name="Picture 4" descr="Resultado de imagen de colegio paid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12" y="3486459"/>
              <a:ext cx="4312413" cy="28627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" name="Picture 2" descr="Resultado de imagen de colegio paido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500" l="0" r="98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8560" y="181136"/>
              <a:ext cx="2834680" cy="2834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Resultado de imag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296" y="297768"/>
              <a:ext cx="3467677" cy="13007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4214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925464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User\Downloads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268"/>
            <a:ext cx="1932574" cy="3441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3" descr="C:\Users\User\Downloads\3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31" y="3791820"/>
            <a:ext cx="2043440" cy="2724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 descr="C:\Users\User\Downloads\56fbcdea-b097-4511-80da-2a4d039a2d1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413670"/>
            <a:ext cx="2232248" cy="2976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User\Downloads\8d15bb06-404b-4d74-bd37-64f972c4718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71" y="3642246"/>
            <a:ext cx="2269277" cy="3023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68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51520" y="352128"/>
            <a:ext cx="8280920" cy="6249785"/>
            <a:chOff x="251520" y="352128"/>
            <a:chExt cx="8280920" cy="6249785"/>
          </a:xfrm>
        </p:grpSpPr>
        <p:pic>
          <p:nvPicPr>
            <p:cNvPr id="3" name="Picture 2" descr="C:\Users\User\Desktop\fotos art\a8552d1c-468d-4f98-9aac-0d31cb9c841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2558"/>
              <a:ext cx="2088232" cy="27843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4" name="Picture 4" descr="C:\Users\User\Downloads\40e493b4-f206-40eb-88d7-8d418fa7db4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706588"/>
              <a:ext cx="2166064" cy="38562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5" name="Picture 5" descr="C:\Users\User\Downloads\47f5b41e-41ab-427e-a973-8de05815e7b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492" y="352128"/>
              <a:ext cx="2033013" cy="27089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6" descr="C:\Users\User\Downloads\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147" y="2100233"/>
              <a:ext cx="1723293" cy="30689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7" name="Picture 7" descr="C:\Users\User\Downloads\3 (1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034" y="4149080"/>
              <a:ext cx="1849206" cy="24528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4715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 descr="Mostrando 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7" descr="Mostrando 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5" name="Picture 3" descr="C:\Users\User\Downloads\e8d41e11-11fc-4c68-8e79-22a36f75f9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54" y="548680"/>
            <a:ext cx="2113203" cy="28176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42" y="312738"/>
            <a:ext cx="2335962" cy="4155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Users\User\Downloads\ff90c18e-757e-4c74-9314-e33f767de9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307"/>
            <a:ext cx="1877800" cy="33430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0" name="Picture 2" descr="C:\Users\User\Downloads\27f59d50-bd44-4139-92ee-62e7fca3e8c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2072927" cy="2762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wnloads\229caaa5-14c2-46a8-a32a-a5618216437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6" y="31628"/>
            <a:ext cx="2669925" cy="3595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ad08e5b1-66fe-4e21-8a49-7e318ed1bd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55" y="206725"/>
            <a:ext cx="1764038" cy="314052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C:\Users\User\Downloads\50fadc5f-9172-4136-9f0e-fee6a1d836f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725"/>
            <a:ext cx="2020359" cy="35968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Picture 3" descr="C:\Users\User\Downloads\3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81263"/>
            <a:ext cx="2187066" cy="2916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3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9" y="218973"/>
            <a:ext cx="2069435" cy="3685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ownloads\3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22" y="3803577"/>
            <a:ext cx="2068152" cy="27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4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1804161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3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3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2322258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40" y="4289567"/>
            <a:ext cx="2163769" cy="2163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3 (1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27" y="2137846"/>
            <a:ext cx="228937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C:\Users\User\Downloads\IMG_20161006_1416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19" y="3485863"/>
            <a:ext cx="1598930" cy="2846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User\Downloads\3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3 (1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4" y="404664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4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4011"/>
            <a:ext cx="2085493" cy="371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C:\Users\User\Downloads\IMG_20161006_150529 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46" y="2825552"/>
            <a:ext cx="2115746" cy="3882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3 Estrella de 6 puntas"/>
          <p:cNvSpPr/>
          <p:nvPr/>
        </p:nvSpPr>
        <p:spPr>
          <a:xfrm>
            <a:off x="6025475" y="2420888"/>
            <a:ext cx="2606488" cy="4437112"/>
          </a:xfrm>
          <a:prstGeom prst="star6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7" name="7 Corazón"/>
          <p:cNvSpPr/>
          <p:nvPr/>
        </p:nvSpPr>
        <p:spPr>
          <a:xfrm>
            <a:off x="6372200" y="3064782"/>
            <a:ext cx="476885" cy="396875"/>
          </a:xfrm>
          <a:prstGeom prst="hear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8" name="7 Corazón"/>
          <p:cNvSpPr/>
          <p:nvPr/>
        </p:nvSpPr>
        <p:spPr>
          <a:xfrm>
            <a:off x="6343600" y="6250322"/>
            <a:ext cx="476885" cy="396875"/>
          </a:xfrm>
          <a:prstGeom prst="hear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7 Corazón"/>
          <p:cNvSpPr/>
          <p:nvPr/>
        </p:nvSpPr>
        <p:spPr>
          <a:xfrm>
            <a:off x="7567161" y="3969656"/>
            <a:ext cx="476885" cy="396875"/>
          </a:xfrm>
          <a:prstGeom prst="hear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7082937" y="2895871"/>
            <a:ext cx="1303655" cy="67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100" dirty="0">
                <a:solidFill>
                  <a:srgbClr val="FFFFFF"/>
                </a:solidFill>
                <a:effectLst/>
                <a:latin typeface="Comic Sans MS"/>
                <a:ea typeface="Calibri"/>
                <a:cs typeface="Times New Roman"/>
              </a:rPr>
              <a:t>Me llamo </a:t>
            </a:r>
            <a:r>
              <a:rPr lang="es-ES" sz="1100" dirty="0" smtClean="0">
                <a:solidFill>
                  <a:srgbClr val="FFFFFF"/>
                </a:solidFill>
                <a:effectLst/>
                <a:latin typeface="Comic Sans MS"/>
                <a:ea typeface="Calibri"/>
                <a:cs typeface="Times New Roman"/>
              </a:rPr>
              <a:t>Carla</a:t>
            </a:r>
            <a:endParaRPr lang="es-ES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100" dirty="0" smtClean="0">
                <a:solidFill>
                  <a:srgbClr val="FFFFFF"/>
                </a:solidFill>
                <a:effectLst/>
                <a:latin typeface="Comic Sans MS"/>
                <a:ea typeface="Calibri"/>
                <a:cs typeface="Times New Roman"/>
              </a:rPr>
              <a:t>Simpática y divertida</a:t>
            </a:r>
            <a:endParaRPr lang="es-E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1 Nube"/>
          <p:cNvSpPr/>
          <p:nvPr/>
        </p:nvSpPr>
        <p:spPr>
          <a:xfrm>
            <a:off x="3491880" y="3144011"/>
            <a:ext cx="2160240" cy="3564203"/>
          </a:xfrm>
          <a:prstGeom prst="cloud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Cuadro de texto 2"/>
          <p:cNvSpPr txBox="1">
            <a:spLocks noChangeArrowheads="1"/>
          </p:cNvSpPr>
          <p:nvPr/>
        </p:nvSpPr>
        <p:spPr bwMode="auto">
          <a:xfrm>
            <a:off x="3491880" y="5161813"/>
            <a:ext cx="1942644" cy="8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100">
                <a:effectLst/>
                <a:latin typeface="Comic Sans MS"/>
                <a:ea typeface="Calibri"/>
                <a:cs typeface="Times New Roman"/>
              </a:rPr>
              <a:t>Me llamo Elena</a:t>
            </a:r>
            <a:endParaRPr lang="es-ES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100">
                <a:effectLst/>
                <a:latin typeface="Comic Sans MS"/>
                <a:ea typeface="Calibri"/>
                <a:cs typeface="Times New Roman"/>
              </a:rPr>
              <a:t>Soy responsable</a:t>
            </a:r>
            <a:endParaRPr lang="es-ES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100">
                <a:effectLst/>
                <a:latin typeface="Comic Sans MS"/>
                <a:ea typeface="Calibri"/>
                <a:cs typeface="Times New Roman"/>
              </a:rPr>
              <a:t>y</a:t>
            </a:r>
            <a:endParaRPr lang="es-ES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latin typeface="Comic Sans MS"/>
                <a:ea typeface="Calibri"/>
                <a:cs typeface="Times New Roman"/>
              </a:rPr>
              <a:t>buena persona</a:t>
            </a:r>
            <a:endParaRPr lang="es-E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3 Sol"/>
          <p:cNvSpPr/>
          <p:nvPr/>
        </p:nvSpPr>
        <p:spPr>
          <a:xfrm>
            <a:off x="4716016" y="3572210"/>
            <a:ext cx="511433" cy="595883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6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0" y="44624"/>
            <a:ext cx="8634770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476673"/>
            <a:ext cx="78488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SOBRE EL CUERPO DE LA LUNA</a:t>
            </a:r>
            <a:endParaRPr lang="es-ES" sz="2800" dirty="0">
              <a:latin typeface="Comic Sans MS" panose="030F0702030302020204" pitchFamily="66" charset="0"/>
            </a:endParaRP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>Sobre el cuerpo de la luna</a:t>
            </a: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>nadie pone su calor.</a:t>
            </a: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>Frente a frente sol y luna</a:t>
            </a: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>entre la luna y el sol</a:t>
            </a: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>que se </a:t>
            </a:r>
            <a:r>
              <a:rPr lang="es-ES" sz="2800" dirty="0" smtClean="0">
                <a:latin typeface="Comic Sans MS" panose="030F0702030302020204" pitchFamily="66" charset="0"/>
              </a:rPr>
              <a:t>buscan </a:t>
            </a:r>
            <a:r>
              <a:rPr lang="es-ES" sz="2800" dirty="0">
                <a:latin typeface="Comic Sans MS" panose="030F0702030302020204" pitchFamily="66" charset="0"/>
              </a:rPr>
              <a:t>y no se hallan</a:t>
            </a: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>tú y yo.</a:t>
            </a:r>
          </a:p>
          <a:p>
            <a:pPr algn="ctr"/>
            <a:endParaRPr lang="es-ES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/>
            </a:r>
            <a:br>
              <a:rPr lang="es-ES" sz="2800" dirty="0">
                <a:latin typeface="Comic Sans MS" panose="030F0702030302020204" pitchFamily="66" charset="0"/>
              </a:rPr>
            </a:br>
            <a:endParaRPr lang="es-ES" sz="2800" dirty="0">
              <a:latin typeface="Comic Sans MS" panose="030F0702030302020204" pitchFamily="66" charset="0"/>
            </a:endParaRP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>Pero por fin se hallarán</a:t>
            </a: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>nos hallaremos, amor,</a:t>
            </a: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>y el mundo será redondo</a:t>
            </a: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>hacia nuestro corazón.</a:t>
            </a:r>
          </a:p>
        </p:txBody>
      </p:sp>
    </p:spTree>
    <p:extLst>
      <p:ext uri="{BB962C8B-B14F-4D97-AF65-F5344CB8AC3E}">
        <p14:creationId xmlns:p14="http://schemas.microsoft.com/office/powerpoint/2010/main" val="5199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193</TotalTime>
  <Words>86</Words>
  <Application>Microsoft Office PowerPoint</Application>
  <PresentationFormat>Presentación en pantalla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Paja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19</cp:revision>
  <dcterms:created xsi:type="dcterms:W3CDTF">2016-10-10T14:21:53Z</dcterms:created>
  <dcterms:modified xsi:type="dcterms:W3CDTF">2016-10-13T08:56:53Z</dcterms:modified>
</cp:coreProperties>
</file>