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3" r:id="rId3"/>
  </p:sldIdLst>
  <p:sldSz cx="6121400" cy="4321175"/>
  <p:notesSz cx="6858000" cy="9144000"/>
  <p:defaultTextStyle>
    <a:defPPr>
      <a:defRPr lang="es-ES"/>
    </a:defPPr>
    <a:lvl1pPr marL="0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298323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96646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894969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193292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491615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789938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088261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386584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1">
          <p15:clr>
            <a:srgbClr val="A4A3A4"/>
          </p15:clr>
        </p15:guide>
        <p15:guide id="2" pos="1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C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>
      <p:cViewPr varScale="1">
        <p:scale>
          <a:sx n="199" d="100"/>
          <a:sy n="199" d="100"/>
        </p:scale>
        <p:origin x="-616" y="-96"/>
      </p:cViewPr>
      <p:guideLst>
        <p:guide orient="horz" pos="1361"/>
        <p:guide pos="19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9105" y="1342365"/>
            <a:ext cx="5203190" cy="92625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18210" y="2448666"/>
            <a:ext cx="4284980" cy="11043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98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96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94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93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91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8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88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86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971430" y="109030"/>
            <a:ext cx="921399" cy="232363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05109" y="109030"/>
            <a:ext cx="2664297" cy="232363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3548" y="2776756"/>
            <a:ext cx="5203190" cy="858233"/>
          </a:xfrm>
        </p:spPr>
        <p:txBody>
          <a:bodyPr anchor="t"/>
          <a:lstStyle>
            <a:lvl1pPr algn="l">
              <a:defRPr sz="2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83548" y="1831499"/>
            <a:ext cx="5203190" cy="945257"/>
          </a:xfrm>
        </p:spPr>
        <p:txBody>
          <a:bodyPr anchor="b"/>
          <a:lstStyle>
            <a:lvl1pPr marL="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  <a:lvl2pPr marL="29832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9664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9496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9329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9161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78993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08826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38658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05110" y="635174"/>
            <a:ext cx="1792847" cy="17974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099981" y="635174"/>
            <a:ext cx="1792848" cy="17974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6070" y="173047"/>
            <a:ext cx="5509260" cy="720196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6070" y="967263"/>
            <a:ext cx="2704681" cy="403109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298323" indent="0">
              <a:buNone/>
              <a:defRPr sz="1300" b="1"/>
            </a:lvl2pPr>
            <a:lvl3pPr marL="596646" indent="0">
              <a:buNone/>
              <a:defRPr sz="1200" b="1"/>
            </a:lvl3pPr>
            <a:lvl4pPr marL="894969" indent="0">
              <a:buNone/>
              <a:defRPr sz="1000" b="1"/>
            </a:lvl4pPr>
            <a:lvl5pPr marL="1193292" indent="0">
              <a:buNone/>
              <a:defRPr sz="1000" b="1"/>
            </a:lvl5pPr>
            <a:lvl6pPr marL="1491615" indent="0">
              <a:buNone/>
              <a:defRPr sz="1000" b="1"/>
            </a:lvl6pPr>
            <a:lvl7pPr marL="1789938" indent="0">
              <a:buNone/>
              <a:defRPr sz="1000" b="1"/>
            </a:lvl7pPr>
            <a:lvl8pPr marL="2088261" indent="0">
              <a:buNone/>
              <a:defRPr sz="1000" b="1"/>
            </a:lvl8pPr>
            <a:lvl9pPr marL="2386584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06070" y="1370373"/>
            <a:ext cx="2704681" cy="2489677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109586" y="967263"/>
            <a:ext cx="2705744" cy="403109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298323" indent="0">
              <a:buNone/>
              <a:defRPr sz="1300" b="1"/>
            </a:lvl2pPr>
            <a:lvl3pPr marL="596646" indent="0">
              <a:buNone/>
              <a:defRPr sz="1200" b="1"/>
            </a:lvl3pPr>
            <a:lvl4pPr marL="894969" indent="0">
              <a:buNone/>
              <a:defRPr sz="1000" b="1"/>
            </a:lvl4pPr>
            <a:lvl5pPr marL="1193292" indent="0">
              <a:buNone/>
              <a:defRPr sz="1000" b="1"/>
            </a:lvl5pPr>
            <a:lvl6pPr marL="1491615" indent="0">
              <a:buNone/>
              <a:defRPr sz="1000" b="1"/>
            </a:lvl6pPr>
            <a:lvl7pPr marL="1789938" indent="0">
              <a:buNone/>
              <a:defRPr sz="1000" b="1"/>
            </a:lvl7pPr>
            <a:lvl8pPr marL="2088261" indent="0">
              <a:buNone/>
              <a:defRPr sz="1000" b="1"/>
            </a:lvl8pPr>
            <a:lvl9pPr marL="2386584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109586" y="1370373"/>
            <a:ext cx="2705744" cy="2489677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6071" y="172047"/>
            <a:ext cx="2013898" cy="732199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393297" y="172047"/>
            <a:ext cx="3422033" cy="368800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6071" y="904246"/>
            <a:ext cx="2013898" cy="2955804"/>
          </a:xfrm>
        </p:spPr>
        <p:txBody>
          <a:bodyPr/>
          <a:lstStyle>
            <a:lvl1pPr marL="0" indent="0">
              <a:buNone/>
              <a:defRPr sz="900"/>
            </a:lvl1pPr>
            <a:lvl2pPr marL="298323" indent="0">
              <a:buNone/>
              <a:defRPr sz="800"/>
            </a:lvl2pPr>
            <a:lvl3pPr marL="596646" indent="0">
              <a:buNone/>
              <a:defRPr sz="700"/>
            </a:lvl3pPr>
            <a:lvl4pPr marL="894969" indent="0">
              <a:buNone/>
              <a:defRPr sz="600"/>
            </a:lvl4pPr>
            <a:lvl5pPr marL="1193292" indent="0">
              <a:buNone/>
              <a:defRPr sz="600"/>
            </a:lvl5pPr>
            <a:lvl6pPr marL="1491615" indent="0">
              <a:buNone/>
              <a:defRPr sz="600"/>
            </a:lvl6pPr>
            <a:lvl7pPr marL="1789938" indent="0">
              <a:buNone/>
              <a:defRPr sz="600"/>
            </a:lvl7pPr>
            <a:lvl8pPr marL="2088261" indent="0">
              <a:buNone/>
              <a:defRPr sz="600"/>
            </a:lvl8pPr>
            <a:lvl9pPr marL="2386584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99837" y="3024823"/>
            <a:ext cx="3672840" cy="357097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99837" y="386105"/>
            <a:ext cx="3672840" cy="2592705"/>
          </a:xfrm>
        </p:spPr>
        <p:txBody>
          <a:bodyPr/>
          <a:lstStyle>
            <a:lvl1pPr marL="0" indent="0">
              <a:buNone/>
              <a:defRPr sz="2100"/>
            </a:lvl1pPr>
            <a:lvl2pPr marL="298323" indent="0">
              <a:buNone/>
              <a:defRPr sz="1800"/>
            </a:lvl2pPr>
            <a:lvl3pPr marL="596646" indent="0">
              <a:buNone/>
              <a:defRPr sz="1600"/>
            </a:lvl3pPr>
            <a:lvl4pPr marL="894969" indent="0">
              <a:buNone/>
              <a:defRPr sz="1300"/>
            </a:lvl4pPr>
            <a:lvl5pPr marL="1193292" indent="0">
              <a:buNone/>
              <a:defRPr sz="1300"/>
            </a:lvl5pPr>
            <a:lvl6pPr marL="1491615" indent="0">
              <a:buNone/>
              <a:defRPr sz="1300"/>
            </a:lvl6pPr>
            <a:lvl7pPr marL="1789938" indent="0">
              <a:buNone/>
              <a:defRPr sz="1300"/>
            </a:lvl7pPr>
            <a:lvl8pPr marL="2088261" indent="0">
              <a:buNone/>
              <a:defRPr sz="1300"/>
            </a:lvl8pPr>
            <a:lvl9pPr marL="2386584" indent="0">
              <a:buNone/>
              <a:defRPr sz="13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99837" y="3381920"/>
            <a:ext cx="3672840" cy="507138"/>
          </a:xfrm>
        </p:spPr>
        <p:txBody>
          <a:bodyPr/>
          <a:lstStyle>
            <a:lvl1pPr marL="0" indent="0">
              <a:buNone/>
              <a:defRPr sz="900"/>
            </a:lvl1pPr>
            <a:lvl2pPr marL="298323" indent="0">
              <a:buNone/>
              <a:defRPr sz="800"/>
            </a:lvl2pPr>
            <a:lvl3pPr marL="596646" indent="0">
              <a:buNone/>
              <a:defRPr sz="700"/>
            </a:lvl3pPr>
            <a:lvl4pPr marL="894969" indent="0">
              <a:buNone/>
              <a:defRPr sz="600"/>
            </a:lvl4pPr>
            <a:lvl5pPr marL="1193292" indent="0">
              <a:buNone/>
              <a:defRPr sz="600"/>
            </a:lvl5pPr>
            <a:lvl6pPr marL="1491615" indent="0">
              <a:buNone/>
              <a:defRPr sz="600"/>
            </a:lvl6pPr>
            <a:lvl7pPr marL="1789938" indent="0">
              <a:buNone/>
              <a:defRPr sz="600"/>
            </a:lvl7pPr>
            <a:lvl8pPr marL="2088261" indent="0">
              <a:buNone/>
              <a:defRPr sz="600"/>
            </a:lvl8pPr>
            <a:lvl9pPr marL="2386584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06070" y="173047"/>
            <a:ext cx="5509260" cy="720196"/>
          </a:xfrm>
          <a:prstGeom prst="rect">
            <a:avLst/>
          </a:prstGeom>
        </p:spPr>
        <p:txBody>
          <a:bodyPr vert="horz" lIns="59665" tIns="29832" rIns="59665" bIns="29832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6070" y="1008274"/>
            <a:ext cx="5509260" cy="2851776"/>
          </a:xfrm>
          <a:prstGeom prst="rect">
            <a:avLst/>
          </a:prstGeom>
        </p:spPr>
        <p:txBody>
          <a:bodyPr vert="horz" lIns="59665" tIns="29832" rIns="59665" bIns="29832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06070" y="4005089"/>
            <a:ext cx="1428327" cy="230063"/>
          </a:xfrm>
          <a:prstGeom prst="rect">
            <a:avLst/>
          </a:prstGeom>
        </p:spPr>
        <p:txBody>
          <a:bodyPr vert="horz" lIns="59665" tIns="29832" rIns="59665" bIns="29832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091479" y="4005089"/>
            <a:ext cx="1938443" cy="230063"/>
          </a:xfrm>
          <a:prstGeom prst="rect">
            <a:avLst/>
          </a:prstGeom>
        </p:spPr>
        <p:txBody>
          <a:bodyPr vert="horz" lIns="59665" tIns="29832" rIns="59665" bIns="29832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87003" y="4005089"/>
            <a:ext cx="1428327" cy="230063"/>
          </a:xfrm>
          <a:prstGeom prst="rect">
            <a:avLst/>
          </a:prstGeom>
        </p:spPr>
        <p:txBody>
          <a:bodyPr vert="horz" lIns="59665" tIns="29832" rIns="59665" bIns="29832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96646" rtl="0" eaLnBrk="1" latinLnBrk="0" hangingPunct="1">
        <a:spcBef>
          <a:spcPct val="0"/>
        </a:spcBef>
        <a:buNone/>
        <a:defRPr sz="2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742" indent="-223742" algn="l" defTabSz="59664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84775" indent="-186452" algn="l" defTabSz="596646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45808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44131" indent="-149162" algn="l" defTabSz="596646" rtl="0" eaLnBrk="1" latinLnBrk="0" hangingPunct="1">
        <a:spcBef>
          <a:spcPct val="20000"/>
        </a:spcBef>
        <a:buFont typeface="Arial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2454" indent="-149162" algn="l" defTabSz="596646" rtl="0" eaLnBrk="1" latinLnBrk="0" hangingPunct="1">
        <a:spcBef>
          <a:spcPct val="20000"/>
        </a:spcBef>
        <a:buFont typeface="Arial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40777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39100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37423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35746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98323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96646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4969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93292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91615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89938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88261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86584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121400" cy="4321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1728552" y="144363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latin typeface="Brisk" pitchFamily="82" charset="0"/>
              </a:rPr>
              <a:t>MARIO  BENEDETTI</a:t>
            </a:r>
            <a:endParaRPr lang="es-ES" sz="1400" b="1" dirty="0">
              <a:latin typeface="Brisk" pitchFamily="8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4396" y="3528739"/>
            <a:ext cx="51845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CaslonOldFace BT"/>
              </a:rPr>
              <a:t>“A veces por supuesto usted sonríe y no importa lo linda o lo fea, lo vieja o lo joven, lo mucho o lo poco que usted realmente sea”</a:t>
            </a:r>
          </a:p>
          <a:p>
            <a:pPr algn="ctr"/>
            <a:endParaRPr lang="es-ES" sz="1400" dirty="0" smtClean="0">
              <a:latin typeface="CaslonOldFace BT" pitchFamily="18" charset="0"/>
            </a:endParaRPr>
          </a:p>
        </p:txBody>
      </p:sp>
      <p:pic>
        <p:nvPicPr>
          <p:cNvPr id="2" name="Immagine 1" descr="IMG_103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84" y="504403"/>
            <a:ext cx="3888432" cy="29043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6121400" cy="4321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" name="6 Conector recto"/>
          <p:cNvCxnSpPr/>
          <p:nvPr/>
        </p:nvCxnSpPr>
        <p:spPr>
          <a:xfrm>
            <a:off x="3420740" y="2160587"/>
            <a:ext cx="2160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420740" y="2592635"/>
            <a:ext cx="2160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3420740" y="3024683"/>
            <a:ext cx="2160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3420740" y="3456731"/>
            <a:ext cx="2160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"/>
          <p:cNvSpPr/>
          <p:nvPr/>
        </p:nvSpPr>
        <p:spPr>
          <a:xfrm>
            <a:off x="4860900" y="432395"/>
            <a:ext cx="792088" cy="100811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252388" y="216371"/>
            <a:ext cx="2592288" cy="5216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>
                <a:latin typeface="Candara" pitchFamily="34" charset="0"/>
                <a:cs typeface="Andalus" pitchFamily="18" charset="-78"/>
              </a:rPr>
              <a:t>1</a:t>
            </a:r>
            <a:r>
              <a:rPr lang="es-ES" sz="900" dirty="0" smtClean="0">
                <a:latin typeface="Candara" pitchFamily="34" charset="0"/>
                <a:cs typeface="Andalus" pitchFamily="18" charset="-78"/>
              </a:rPr>
              <a:t>4 de septiembre de 2016</a:t>
            </a:r>
          </a:p>
          <a:p>
            <a:r>
              <a:rPr lang="es-ES" sz="900" dirty="0" smtClean="0">
                <a:latin typeface="Candara" pitchFamily="34" charset="0"/>
                <a:cs typeface="Andalus" pitchFamily="18" charset="-78"/>
              </a:rPr>
              <a:t>Homenaje a </a:t>
            </a:r>
            <a:r>
              <a:rPr lang="es-ES" sz="900" dirty="0" smtClean="0">
                <a:latin typeface="Candara" pitchFamily="34" charset="0"/>
                <a:cs typeface="Andalus" pitchFamily="18" charset="-78"/>
              </a:rPr>
              <a:t>Benedetti</a:t>
            </a:r>
          </a:p>
          <a:p>
            <a:endParaRPr lang="es-ES" sz="900" dirty="0">
              <a:latin typeface="Candara" pitchFamily="34" charset="0"/>
              <a:cs typeface="Andalus" pitchFamily="18" charset="-78"/>
            </a:endParaRPr>
          </a:p>
          <a:p>
            <a:endParaRPr lang="es-ES" sz="900" dirty="0" smtClean="0">
              <a:latin typeface="Candara" pitchFamily="34" charset="0"/>
              <a:cs typeface="Andalus" pitchFamily="18" charset="-78"/>
            </a:endParaRPr>
          </a:p>
          <a:p>
            <a:r>
              <a:rPr lang="es-ES" sz="900" dirty="0">
                <a:latin typeface="Candara" pitchFamily="34" charset="0"/>
                <a:cs typeface="Andalus" pitchFamily="18" charset="-78"/>
              </a:rPr>
              <a:t>“Me gustan estos versos porque da a entender que no importa como seas físicamente, si sonríes no importa nada más porque no hay nada mejor que ver a una persona sonreír.”</a:t>
            </a:r>
          </a:p>
          <a:p>
            <a:endParaRPr lang="es-ES" sz="900" dirty="0">
              <a:latin typeface="Candara" pitchFamily="34" charset="0"/>
              <a:cs typeface="Andalus" pitchFamily="18" charset="-78"/>
            </a:endParaRPr>
          </a:p>
          <a:p>
            <a:r>
              <a:rPr lang="es-ES" sz="900" dirty="0">
                <a:latin typeface="Candara" pitchFamily="34" charset="0"/>
                <a:cs typeface="Andalus" pitchFamily="18" charset="-78"/>
              </a:rPr>
              <a:t>“Nos gusta esta cita ya que el autor ha dado más importancia a la felicidad de su amada que a su aspecto  físico”</a:t>
            </a:r>
          </a:p>
          <a:p>
            <a:endParaRPr lang="es-ES" sz="300" i="1" dirty="0">
              <a:latin typeface="Candara" pitchFamily="34" charset="0"/>
              <a:cs typeface="Andalus" pitchFamily="18" charset="-78"/>
            </a:endParaRPr>
          </a:p>
          <a:p>
            <a:endParaRPr lang="es-ES" sz="900" dirty="0" smtClean="0">
              <a:latin typeface="Candara" pitchFamily="34" charset="0"/>
              <a:cs typeface="Andalus" pitchFamily="18" charset="-78"/>
            </a:endParaRPr>
          </a:p>
          <a:p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768312" y="144363"/>
            <a:ext cx="292388" cy="40324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ES" sz="700" dirty="0" smtClean="0">
                <a:latin typeface="Candara" pitchFamily="34" charset="0"/>
                <a:cs typeface="Andalus" pitchFamily="18" charset="-78"/>
              </a:rPr>
              <a:t>Postal creada por: nombre de los alumnos                              </a:t>
            </a:r>
            <a:r>
              <a:rPr lang="es-ES" sz="700" dirty="0" err="1" smtClean="0">
                <a:latin typeface="Candara" pitchFamily="34" charset="0"/>
                <a:cs typeface="Andalus" pitchFamily="18" charset="-78"/>
              </a:rPr>
              <a:t>eTwinning</a:t>
            </a:r>
            <a:r>
              <a:rPr lang="es-ES" sz="700" dirty="0" smtClean="0">
                <a:latin typeface="Candara" pitchFamily="34" charset="0"/>
                <a:cs typeface="Andalus" pitchFamily="18" charset="-78"/>
              </a:rPr>
              <a:t>  “Un calendario lleno de vidas”</a:t>
            </a:r>
            <a:endParaRPr lang="es-ES" sz="700" dirty="0">
              <a:latin typeface="Candara" pitchFamily="34" charset="0"/>
              <a:cs typeface="Andalus" pitchFamily="18" charset="-78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961" y="1991431"/>
            <a:ext cx="381089" cy="288032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4059127" y="1940022"/>
            <a:ext cx="1095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Colegio</a:t>
            </a:r>
            <a:r>
              <a:rPr lang="en-GB" dirty="0"/>
              <a:t> </a:t>
            </a:r>
            <a:r>
              <a:rPr lang="en-GB" dirty="0" err="1"/>
              <a:t>Paidos</a:t>
            </a:r>
            <a:endParaRPr lang="en-GB" dirty="0"/>
          </a:p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905953" y="2476080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816601" y="2399501"/>
            <a:ext cx="5457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D</a:t>
            </a:r>
            <a:r>
              <a:rPr lang="it-IT" dirty="0" err="1" smtClean="0"/>
              <a:t>énia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046363" y="2948322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097421" y="3286550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3854894" y="2839834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4486740" y="2763255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mtClean="0"/>
              <a:t>España</a:t>
            </a:r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</TotalTime>
  <Words>122</Words>
  <Application>Microsoft Macintosh PowerPoint</Application>
  <PresentationFormat>Personalizzato</PresentationFormat>
  <Paragraphs>39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de Office</vt:lpstr>
      <vt:lpstr>Presentazione di PowerPoint</vt:lpstr>
      <vt:lpstr>Presentazione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Alicia</dc:creator>
  <cp:lastModifiedBy>Monica</cp:lastModifiedBy>
  <cp:revision>119</cp:revision>
  <dcterms:created xsi:type="dcterms:W3CDTF">2011-12-09T23:05:58Z</dcterms:created>
  <dcterms:modified xsi:type="dcterms:W3CDTF">2016-09-27T17:41:55Z</dcterms:modified>
</cp:coreProperties>
</file>