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  <p:sldId id="293" r:id="rId3"/>
  </p:sldIdLst>
  <p:sldSz cx="6121400" cy="4321175"/>
  <p:notesSz cx="6858000" cy="9144000"/>
  <p:defaultTextStyle>
    <a:defPPr>
      <a:defRPr lang="es-ES"/>
    </a:defPPr>
    <a:lvl1pPr marL="0" algn="l" defTabSz="5966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298323" algn="l" defTabSz="5966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96646" algn="l" defTabSz="5966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894969" algn="l" defTabSz="5966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193292" algn="l" defTabSz="5966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1491615" algn="l" defTabSz="5966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1789938" algn="l" defTabSz="5966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2088261" algn="l" defTabSz="5966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2386584" algn="l" defTabSz="5966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361">
          <p15:clr>
            <a:srgbClr val="A4A3A4"/>
          </p15:clr>
        </p15:guide>
        <p15:guide id="2" pos="19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C1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>
      <p:cViewPr varScale="1">
        <p:scale>
          <a:sx n="199" d="100"/>
          <a:sy n="199" d="100"/>
        </p:scale>
        <p:origin x="-616" y="-96"/>
      </p:cViewPr>
      <p:guideLst>
        <p:guide orient="horz" pos="1361"/>
        <p:guide pos="192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59105" y="1342365"/>
            <a:ext cx="5203190" cy="92625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18210" y="2448666"/>
            <a:ext cx="4284980" cy="11043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98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96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94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93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916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8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88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86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1F7B-FBA8-4C49-B47C-C12262AF3AAD}" type="datetimeFigureOut">
              <a:rPr lang="es-ES" smtClean="0"/>
              <a:pPr/>
              <a:t>27/09/16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B521-C602-43D6-9B91-ED794075FA3B}" type="slidenum">
              <a:rPr lang="es-ES" smtClean="0"/>
              <a:pPr/>
              <a:t>‹n.›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1F7B-FBA8-4C49-B47C-C12262AF3AAD}" type="datetimeFigureOut">
              <a:rPr lang="es-ES" smtClean="0"/>
              <a:pPr/>
              <a:t>27/09/16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B521-C602-43D6-9B91-ED794075FA3B}" type="slidenum">
              <a:rPr lang="es-ES" smtClean="0"/>
              <a:pPr/>
              <a:t>‹n.›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971430" y="109030"/>
            <a:ext cx="921399" cy="232363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05109" y="109030"/>
            <a:ext cx="2664297" cy="232363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1F7B-FBA8-4C49-B47C-C12262AF3AAD}" type="datetimeFigureOut">
              <a:rPr lang="es-ES" smtClean="0"/>
              <a:pPr/>
              <a:t>27/09/16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B521-C602-43D6-9B91-ED794075FA3B}" type="slidenum">
              <a:rPr lang="es-ES" smtClean="0"/>
              <a:pPr/>
              <a:t>‹n.›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1F7B-FBA8-4C49-B47C-C12262AF3AAD}" type="datetimeFigureOut">
              <a:rPr lang="es-ES" smtClean="0"/>
              <a:pPr/>
              <a:t>27/09/16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B521-C602-43D6-9B91-ED794075FA3B}" type="slidenum">
              <a:rPr lang="es-ES" smtClean="0"/>
              <a:pPr/>
              <a:t>‹n.›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3548" y="2776756"/>
            <a:ext cx="5203190" cy="858233"/>
          </a:xfrm>
        </p:spPr>
        <p:txBody>
          <a:bodyPr anchor="t"/>
          <a:lstStyle>
            <a:lvl1pPr algn="l">
              <a:defRPr sz="2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83548" y="1831499"/>
            <a:ext cx="5203190" cy="945257"/>
          </a:xfrm>
        </p:spPr>
        <p:txBody>
          <a:bodyPr anchor="b"/>
          <a:lstStyle>
            <a:lvl1pPr marL="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1pPr>
            <a:lvl2pPr marL="29832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596646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 marL="89496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19329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49161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789938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208826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38658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1F7B-FBA8-4C49-B47C-C12262AF3AAD}" type="datetimeFigureOut">
              <a:rPr lang="es-ES" smtClean="0"/>
              <a:pPr/>
              <a:t>27/09/16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B521-C602-43D6-9B91-ED794075FA3B}" type="slidenum">
              <a:rPr lang="es-ES" smtClean="0"/>
              <a:pPr/>
              <a:t>‹n.›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05110" y="635174"/>
            <a:ext cx="1792847" cy="17974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099981" y="635174"/>
            <a:ext cx="1792848" cy="17974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1F7B-FBA8-4C49-B47C-C12262AF3AAD}" type="datetimeFigureOut">
              <a:rPr lang="es-ES" smtClean="0"/>
              <a:pPr/>
              <a:t>27/09/16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B521-C602-43D6-9B91-ED794075FA3B}" type="slidenum">
              <a:rPr lang="es-ES" smtClean="0"/>
              <a:pPr/>
              <a:t>‹n.›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6070" y="173047"/>
            <a:ext cx="5509260" cy="720196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6070" y="967263"/>
            <a:ext cx="2704681" cy="403109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298323" indent="0">
              <a:buNone/>
              <a:defRPr sz="1300" b="1"/>
            </a:lvl2pPr>
            <a:lvl3pPr marL="596646" indent="0">
              <a:buNone/>
              <a:defRPr sz="1200" b="1"/>
            </a:lvl3pPr>
            <a:lvl4pPr marL="894969" indent="0">
              <a:buNone/>
              <a:defRPr sz="1000" b="1"/>
            </a:lvl4pPr>
            <a:lvl5pPr marL="1193292" indent="0">
              <a:buNone/>
              <a:defRPr sz="1000" b="1"/>
            </a:lvl5pPr>
            <a:lvl6pPr marL="1491615" indent="0">
              <a:buNone/>
              <a:defRPr sz="1000" b="1"/>
            </a:lvl6pPr>
            <a:lvl7pPr marL="1789938" indent="0">
              <a:buNone/>
              <a:defRPr sz="1000" b="1"/>
            </a:lvl7pPr>
            <a:lvl8pPr marL="2088261" indent="0">
              <a:buNone/>
              <a:defRPr sz="1000" b="1"/>
            </a:lvl8pPr>
            <a:lvl9pPr marL="2386584" indent="0">
              <a:buNone/>
              <a:defRPr sz="10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06070" y="1370373"/>
            <a:ext cx="2704681" cy="2489677"/>
          </a:xfrm>
        </p:spPr>
        <p:txBody>
          <a:bodyPr/>
          <a:lstStyle>
            <a:lvl1pPr>
              <a:defRPr sz="1600"/>
            </a:lvl1pPr>
            <a:lvl2pPr>
              <a:defRPr sz="13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109586" y="967263"/>
            <a:ext cx="2705744" cy="403109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298323" indent="0">
              <a:buNone/>
              <a:defRPr sz="1300" b="1"/>
            </a:lvl2pPr>
            <a:lvl3pPr marL="596646" indent="0">
              <a:buNone/>
              <a:defRPr sz="1200" b="1"/>
            </a:lvl3pPr>
            <a:lvl4pPr marL="894969" indent="0">
              <a:buNone/>
              <a:defRPr sz="1000" b="1"/>
            </a:lvl4pPr>
            <a:lvl5pPr marL="1193292" indent="0">
              <a:buNone/>
              <a:defRPr sz="1000" b="1"/>
            </a:lvl5pPr>
            <a:lvl6pPr marL="1491615" indent="0">
              <a:buNone/>
              <a:defRPr sz="1000" b="1"/>
            </a:lvl6pPr>
            <a:lvl7pPr marL="1789938" indent="0">
              <a:buNone/>
              <a:defRPr sz="1000" b="1"/>
            </a:lvl7pPr>
            <a:lvl8pPr marL="2088261" indent="0">
              <a:buNone/>
              <a:defRPr sz="1000" b="1"/>
            </a:lvl8pPr>
            <a:lvl9pPr marL="2386584" indent="0">
              <a:buNone/>
              <a:defRPr sz="10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109586" y="1370373"/>
            <a:ext cx="2705744" cy="2489677"/>
          </a:xfrm>
        </p:spPr>
        <p:txBody>
          <a:bodyPr/>
          <a:lstStyle>
            <a:lvl1pPr>
              <a:defRPr sz="1600"/>
            </a:lvl1pPr>
            <a:lvl2pPr>
              <a:defRPr sz="13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1F7B-FBA8-4C49-B47C-C12262AF3AAD}" type="datetimeFigureOut">
              <a:rPr lang="es-ES" smtClean="0"/>
              <a:pPr/>
              <a:t>27/09/16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B521-C602-43D6-9B91-ED794075FA3B}" type="slidenum">
              <a:rPr lang="es-ES" smtClean="0"/>
              <a:pPr/>
              <a:t>‹n.›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1F7B-FBA8-4C49-B47C-C12262AF3AAD}" type="datetimeFigureOut">
              <a:rPr lang="es-ES" smtClean="0"/>
              <a:pPr/>
              <a:t>27/09/16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B521-C602-43D6-9B91-ED794075FA3B}" type="slidenum">
              <a:rPr lang="es-ES" smtClean="0"/>
              <a:pPr/>
              <a:t>‹n.›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1F7B-FBA8-4C49-B47C-C12262AF3AAD}" type="datetimeFigureOut">
              <a:rPr lang="es-ES" smtClean="0"/>
              <a:pPr/>
              <a:t>27/09/16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B521-C602-43D6-9B91-ED794075FA3B}" type="slidenum">
              <a:rPr lang="es-ES" smtClean="0"/>
              <a:pPr/>
              <a:t>‹n.›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6071" y="172047"/>
            <a:ext cx="2013898" cy="732199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393297" y="172047"/>
            <a:ext cx="3422033" cy="368800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06071" y="904246"/>
            <a:ext cx="2013898" cy="2955804"/>
          </a:xfrm>
        </p:spPr>
        <p:txBody>
          <a:bodyPr/>
          <a:lstStyle>
            <a:lvl1pPr marL="0" indent="0">
              <a:buNone/>
              <a:defRPr sz="900"/>
            </a:lvl1pPr>
            <a:lvl2pPr marL="298323" indent="0">
              <a:buNone/>
              <a:defRPr sz="800"/>
            </a:lvl2pPr>
            <a:lvl3pPr marL="596646" indent="0">
              <a:buNone/>
              <a:defRPr sz="700"/>
            </a:lvl3pPr>
            <a:lvl4pPr marL="894969" indent="0">
              <a:buNone/>
              <a:defRPr sz="600"/>
            </a:lvl4pPr>
            <a:lvl5pPr marL="1193292" indent="0">
              <a:buNone/>
              <a:defRPr sz="600"/>
            </a:lvl5pPr>
            <a:lvl6pPr marL="1491615" indent="0">
              <a:buNone/>
              <a:defRPr sz="600"/>
            </a:lvl6pPr>
            <a:lvl7pPr marL="1789938" indent="0">
              <a:buNone/>
              <a:defRPr sz="600"/>
            </a:lvl7pPr>
            <a:lvl8pPr marL="2088261" indent="0">
              <a:buNone/>
              <a:defRPr sz="600"/>
            </a:lvl8pPr>
            <a:lvl9pPr marL="2386584" indent="0">
              <a:buNone/>
              <a:defRPr sz="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1F7B-FBA8-4C49-B47C-C12262AF3AAD}" type="datetimeFigureOut">
              <a:rPr lang="es-ES" smtClean="0"/>
              <a:pPr/>
              <a:t>27/09/16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B521-C602-43D6-9B91-ED794075FA3B}" type="slidenum">
              <a:rPr lang="es-ES" smtClean="0"/>
              <a:pPr/>
              <a:t>‹n.›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99837" y="3024823"/>
            <a:ext cx="3672840" cy="357097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99837" y="386105"/>
            <a:ext cx="3672840" cy="2592705"/>
          </a:xfrm>
        </p:spPr>
        <p:txBody>
          <a:bodyPr/>
          <a:lstStyle>
            <a:lvl1pPr marL="0" indent="0">
              <a:buNone/>
              <a:defRPr sz="2100"/>
            </a:lvl1pPr>
            <a:lvl2pPr marL="298323" indent="0">
              <a:buNone/>
              <a:defRPr sz="1800"/>
            </a:lvl2pPr>
            <a:lvl3pPr marL="596646" indent="0">
              <a:buNone/>
              <a:defRPr sz="1600"/>
            </a:lvl3pPr>
            <a:lvl4pPr marL="894969" indent="0">
              <a:buNone/>
              <a:defRPr sz="1300"/>
            </a:lvl4pPr>
            <a:lvl5pPr marL="1193292" indent="0">
              <a:buNone/>
              <a:defRPr sz="1300"/>
            </a:lvl5pPr>
            <a:lvl6pPr marL="1491615" indent="0">
              <a:buNone/>
              <a:defRPr sz="1300"/>
            </a:lvl6pPr>
            <a:lvl7pPr marL="1789938" indent="0">
              <a:buNone/>
              <a:defRPr sz="1300"/>
            </a:lvl7pPr>
            <a:lvl8pPr marL="2088261" indent="0">
              <a:buNone/>
              <a:defRPr sz="1300"/>
            </a:lvl8pPr>
            <a:lvl9pPr marL="2386584" indent="0">
              <a:buNone/>
              <a:defRPr sz="13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99837" y="3381920"/>
            <a:ext cx="3672840" cy="507138"/>
          </a:xfrm>
        </p:spPr>
        <p:txBody>
          <a:bodyPr/>
          <a:lstStyle>
            <a:lvl1pPr marL="0" indent="0">
              <a:buNone/>
              <a:defRPr sz="900"/>
            </a:lvl1pPr>
            <a:lvl2pPr marL="298323" indent="0">
              <a:buNone/>
              <a:defRPr sz="800"/>
            </a:lvl2pPr>
            <a:lvl3pPr marL="596646" indent="0">
              <a:buNone/>
              <a:defRPr sz="700"/>
            </a:lvl3pPr>
            <a:lvl4pPr marL="894969" indent="0">
              <a:buNone/>
              <a:defRPr sz="600"/>
            </a:lvl4pPr>
            <a:lvl5pPr marL="1193292" indent="0">
              <a:buNone/>
              <a:defRPr sz="600"/>
            </a:lvl5pPr>
            <a:lvl6pPr marL="1491615" indent="0">
              <a:buNone/>
              <a:defRPr sz="600"/>
            </a:lvl6pPr>
            <a:lvl7pPr marL="1789938" indent="0">
              <a:buNone/>
              <a:defRPr sz="600"/>
            </a:lvl7pPr>
            <a:lvl8pPr marL="2088261" indent="0">
              <a:buNone/>
              <a:defRPr sz="600"/>
            </a:lvl8pPr>
            <a:lvl9pPr marL="2386584" indent="0">
              <a:buNone/>
              <a:defRPr sz="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1F7B-FBA8-4C49-B47C-C12262AF3AAD}" type="datetimeFigureOut">
              <a:rPr lang="es-ES" smtClean="0"/>
              <a:pPr/>
              <a:t>27/09/16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B521-C602-43D6-9B91-ED794075FA3B}" type="slidenum">
              <a:rPr lang="es-ES" smtClean="0"/>
              <a:pPr/>
              <a:t>‹n.›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06070" y="173047"/>
            <a:ext cx="5509260" cy="720196"/>
          </a:xfrm>
          <a:prstGeom prst="rect">
            <a:avLst/>
          </a:prstGeom>
        </p:spPr>
        <p:txBody>
          <a:bodyPr vert="horz" lIns="59665" tIns="29832" rIns="59665" bIns="29832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6070" y="1008274"/>
            <a:ext cx="5509260" cy="2851776"/>
          </a:xfrm>
          <a:prstGeom prst="rect">
            <a:avLst/>
          </a:prstGeom>
        </p:spPr>
        <p:txBody>
          <a:bodyPr vert="horz" lIns="59665" tIns="29832" rIns="59665" bIns="29832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06070" y="4005089"/>
            <a:ext cx="1428327" cy="230063"/>
          </a:xfrm>
          <a:prstGeom prst="rect">
            <a:avLst/>
          </a:prstGeom>
        </p:spPr>
        <p:txBody>
          <a:bodyPr vert="horz" lIns="59665" tIns="29832" rIns="59665" bIns="29832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F1F7B-FBA8-4C49-B47C-C12262AF3AAD}" type="datetimeFigureOut">
              <a:rPr lang="es-ES" smtClean="0"/>
              <a:pPr/>
              <a:t>27/09/16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091479" y="4005089"/>
            <a:ext cx="1938443" cy="230063"/>
          </a:xfrm>
          <a:prstGeom prst="rect">
            <a:avLst/>
          </a:prstGeom>
        </p:spPr>
        <p:txBody>
          <a:bodyPr vert="horz" lIns="59665" tIns="29832" rIns="59665" bIns="29832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87003" y="4005089"/>
            <a:ext cx="1428327" cy="230063"/>
          </a:xfrm>
          <a:prstGeom prst="rect">
            <a:avLst/>
          </a:prstGeom>
        </p:spPr>
        <p:txBody>
          <a:bodyPr vert="horz" lIns="59665" tIns="29832" rIns="59665" bIns="29832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6B521-C602-43D6-9B91-ED794075FA3B}" type="slidenum">
              <a:rPr lang="es-ES" smtClean="0"/>
              <a:pPr/>
              <a:t>‹n.›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96646" rtl="0" eaLnBrk="1" latinLnBrk="0" hangingPunct="1">
        <a:spcBef>
          <a:spcPct val="0"/>
        </a:spcBef>
        <a:buNone/>
        <a:defRPr sz="2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3742" indent="-223742" algn="l" defTabSz="596646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484775" indent="-186452" algn="l" defTabSz="596646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45808" indent="-149162" algn="l" defTabSz="596646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44131" indent="-149162" algn="l" defTabSz="596646" rtl="0" eaLnBrk="1" latinLnBrk="0" hangingPunct="1">
        <a:spcBef>
          <a:spcPct val="20000"/>
        </a:spcBef>
        <a:buFont typeface="Arial" pitchFamily="34" charset="0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42454" indent="-149162" algn="l" defTabSz="596646" rtl="0" eaLnBrk="1" latinLnBrk="0" hangingPunct="1">
        <a:spcBef>
          <a:spcPct val="20000"/>
        </a:spcBef>
        <a:buFont typeface="Arial" pitchFamily="34" charset="0"/>
        <a:buChar char="»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40777" indent="-149162" algn="l" defTabSz="596646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39100" indent="-149162" algn="l" defTabSz="596646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37423" indent="-149162" algn="l" defTabSz="596646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35746" indent="-149162" algn="l" defTabSz="596646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59664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298323" algn="l" defTabSz="59664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96646" algn="l" defTabSz="59664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94969" algn="l" defTabSz="59664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93292" algn="l" defTabSz="59664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91615" algn="l" defTabSz="59664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789938" algn="l" defTabSz="59664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088261" algn="l" defTabSz="59664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386584" algn="l" defTabSz="59664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6121400" cy="43211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1728552" y="144363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latin typeface="Brisk" pitchFamily="82" charset="0"/>
              </a:rPr>
              <a:t>MARIO  BENEDETTI</a:t>
            </a:r>
            <a:endParaRPr lang="es-ES" sz="1400" b="1" dirty="0">
              <a:latin typeface="Brisk" pitchFamily="82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68412" y="3672755"/>
            <a:ext cx="51845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>
                <a:latin typeface="CaslonOldFace BT" pitchFamily="18" charset="0"/>
              </a:rPr>
              <a:t>Hay ayeres y mañanas pero no hay hoyes</a:t>
            </a:r>
          </a:p>
        </p:txBody>
      </p:sp>
      <p:pic>
        <p:nvPicPr>
          <p:cNvPr id="2" name="Immagine 1" descr="IMG_1030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476" y="576411"/>
            <a:ext cx="3994890" cy="29838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0"/>
            <a:ext cx="6121400" cy="43211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7" name="6 Conector recto"/>
          <p:cNvCxnSpPr/>
          <p:nvPr/>
        </p:nvCxnSpPr>
        <p:spPr>
          <a:xfrm>
            <a:off x="3420740" y="2160587"/>
            <a:ext cx="21602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3420740" y="2592635"/>
            <a:ext cx="21602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>
            <a:off x="3420740" y="3024683"/>
            <a:ext cx="21602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>
            <a:off x="3420740" y="3456731"/>
            <a:ext cx="21602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Rectángulo"/>
          <p:cNvSpPr/>
          <p:nvPr/>
        </p:nvSpPr>
        <p:spPr>
          <a:xfrm>
            <a:off x="4860900" y="432395"/>
            <a:ext cx="792088" cy="100811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CuadroTexto"/>
          <p:cNvSpPr txBox="1"/>
          <p:nvPr/>
        </p:nvSpPr>
        <p:spPr>
          <a:xfrm>
            <a:off x="252388" y="216371"/>
            <a:ext cx="2592288" cy="6309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>
                <a:latin typeface="Candara" pitchFamily="34" charset="0"/>
                <a:cs typeface="Andalus" pitchFamily="18" charset="-78"/>
              </a:rPr>
              <a:t>1</a:t>
            </a:r>
            <a:r>
              <a:rPr lang="es-ES" sz="900" dirty="0" smtClean="0">
                <a:latin typeface="Candara" pitchFamily="34" charset="0"/>
                <a:cs typeface="Andalus" pitchFamily="18" charset="-78"/>
              </a:rPr>
              <a:t>4 de septiembre de 2016</a:t>
            </a:r>
          </a:p>
          <a:p>
            <a:r>
              <a:rPr lang="es-ES" sz="900" dirty="0" smtClean="0">
                <a:latin typeface="Candara" pitchFamily="34" charset="0"/>
                <a:cs typeface="Andalus" pitchFamily="18" charset="-78"/>
              </a:rPr>
              <a:t>Homenaje a Benedetti</a:t>
            </a:r>
          </a:p>
          <a:p>
            <a:endParaRPr lang="es-ES" sz="900" dirty="0">
              <a:latin typeface="Candara" pitchFamily="34" charset="0"/>
              <a:cs typeface="Andalus" pitchFamily="18" charset="-78"/>
            </a:endParaRPr>
          </a:p>
          <a:p>
            <a:endParaRPr lang="es-ES" sz="900" dirty="0" smtClean="0">
              <a:latin typeface="Candara" pitchFamily="34" charset="0"/>
              <a:cs typeface="Andalus" pitchFamily="18" charset="-78"/>
            </a:endParaRPr>
          </a:p>
          <a:p>
            <a:r>
              <a:rPr lang="es-ES" sz="1400" dirty="0" smtClean="0">
                <a:latin typeface="Candara" pitchFamily="34" charset="0"/>
                <a:cs typeface="Andalus" pitchFamily="18" charset="-78"/>
              </a:rPr>
              <a:t>“Expresa que puedes hablar del pasado y del futuro, si, pero de hoy no, por lo que debes vivirlo al máximo, como si te fueras a morir mañana</a:t>
            </a:r>
            <a:r>
              <a:rPr lang="es-ES" sz="1400" dirty="0" smtClean="0">
                <a:latin typeface="Candara" pitchFamily="34" charset="0"/>
                <a:cs typeface="Andalus" pitchFamily="18" charset="-78"/>
              </a:rPr>
              <a:t>”</a:t>
            </a:r>
          </a:p>
          <a:p>
            <a:endParaRPr lang="es-ES" sz="1400" dirty="0">
              <a:latin typeface="Candara" pitchFamily="34" charset="0"/>
              <a:cs typeface="Andalus" pitchFamily="18" charset="-78"/>
            </a:endParaRPr>
          </a:p>
          <a:p>
            <a:r>
              <a:rPr lang="es-ES" sz="1400" dirty="0" smtClean="0">
                <a:latin typeface="Candara" pitchFamily="34" charset="0"/>
                <a:cs typeface="Andalus" pitchFamily="18" charset="-78"/>
              </a:rPr>
              <a:t>“Nos gusta por que transmite la idea de vivir el momento, el ayer le puedes recordar y el futuro le puedes pensar pero el hoy no lo volver</a:t>
            </a:r>
            <a:r>
              <a:rPr lang="es-ES" sz="1400" dirty="0" smtClean="0">
                <a:latin typeface="Candara" pitchFamily="34" charset="0"/>
                <a:cs typeface="Andalus" pitchFamily="18" charset="-78"/>
              </a:rPr>
              <a:t>ás </a:t>
            </a:r>
            <a:r>
              <a:rPr lang="es-ES" sz="1400" smtClean="0">
                <a:latin typeface="Candara" pitchFamily="34" charset="0"/>
                <a:cs typeface="Andalus" pitchFamily="18" charset="-78"/>
              </a:rPr>
              <a:t>a vivir”</a:t>
            </a:r>
            <a:endParaRPr lang="es-ES" sz="1400" dirty="0" smtClean="0">
              <a:latin typeface="Candara" pitchFamily="34" charset="0"/>
              <a:cs typeface="Andalus" pitchFamily="18" charset="-78"/>
            </a:endParaRPr>
          </a:p>
          <a:p>
            <a:endParaRPr lang="es-ES" sz="14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 dirty="0" smtClean="0">
              <a:latin typeface="Candara" pitchFamily="34" charset="0"/>
              <a:cs typeface="Andalus" pitchFamily="18" charset="-78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2768312" y="144363"/>
            <a:ext cx="292388" cy="403244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s-ES" sz="700" dirty="0" smtClean="0">
                <a:latin typeface="Candara" pitchFamily="34" charset="0"/>
                <a:cs typeface="Andalus" pitchFamily="18" charset="-78"/>
              </a:rPr>
              <a:t>Postal creada por: nombre de los alumnos                              </a:t>
            </a:r>
            <a:r>
              <a:rPr lang="es-ES" sz="700" dirty="0" err="1" smtClean="0">
                <a:latin typeface="Candara" pitchFamily="34" charset="0"/>
                <a:cs typeface="Andalus" pitchFamily="18" charset="-78"/>
              </a:rPr>
              <a:t>eTwinning</a:t>
            </a:r>
            <a:r>
              <a:rPr lang="es-ES" sz="700" dirty="0" smtClean="0">
                <a:latin typeface="Candara" pitchFamily="34" charset="0"/>
                <a:cs typeface="Andalus" pitchFamily="18" charset="-78"/>
              </a:rPr>
              <a:t>  “Un calendario lleno de vidas”</a:t>
            </a:r>
            <a:endParaRPr lang="es-ES" sz="700" dirty="0">
              <a:latin typeface="Candara" pitchFamily="34" charset="0"/>
              <a:cs typeface="Andalus" pitchFamily="18" charset="-78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961" y="1991431"/>
            <a:ext cx="381089" cy="288032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3619980" y="1924523"/>
            <a:ext cx="1095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Colegio</a:t>
            </a:r>
            <a:r>
              <a:rPr lang="it-IT" dirty="0"/>
              <a:t> </a:t>
            </a:r>
            <a:r>
              <a:rPr lang="it-IT" dirty="0" err="1"/>
              <a:t>Paidos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3780780" y="2376611"/>
            <a:ext cx="5457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Dénia</a:t>
            </a:r>
            <a:endParaRPr lang="it-IT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3868731" y="2775502"/>
            <a:ext cx="6874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mtClean="0"/>
              <a:t>ESPAÑA</a:t>
            </a:r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964</TotalTime>
  <Words>105</Words>
  <Application>Microsoft Macintosh PowerPoint</Application>
  <PresentationFormat>Personalizzato</PresentationFormat>
  <Paragraphs>37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de Office</vt:lpstr>
      <vt:lpstr>Presentazione di PowerPoint</vt:lpstr>
      <vt:lpstr>Presentazione di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Alicia</dc:creator>
  <cp:lastModifiedBy>Monica</cp:lastModifiedBy>
  <cp:revision>120</cp:revision>
  <dcterms:created xsi:type="dcterms:W3CDTF">2011-12-09T23:05:58Z</dcterms:created>
  <dcterms:modified xsi:type="dcterms:W3CDTF">2016-09-27T17:38:28Z</dcterms:modified>
</cp:coreProperties>
</file>