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35" d="100"/>
          <a:sy n="135" d="100"/>
        </p:scale>
        <p:origin x="-1848" y="-112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isk" pitchFamily="82" charset="0"/>
              </a:rPr>
              <a:t>MARIO  BENEDETTI</a:t>
            </a:r>
            <a:endParaRPr lang="es-ES" sz="1400" b="1" dirty="0">
              <a:latin typeface="Brisk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8412" y="367275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slonOldFace BT" pitchFamily="18" charset="0"/>
              </a:rPr>
              <a:t>No te rindas, aún estás a tiempo de alcanzar y comenzar de nuevo, aceptar tus sombras, enterrar tus miedos, liberar el lastre, retomar el vuelo</a:t>
            </a:r>
          </a:p>
        </p:txBody>
      </p:sp>
      <p:pic>
        <p:nvPicPr>
          <p:cNvPr id="2" name="Immagine 1" descr="IMG_103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6" y="648419"/>
            <a:ext cx="2438847" cy="2592636"/>
          </a:xfrm>
          <a:prstGeom prst="rect">
            <a:avLst/>
          </a:prstGeom>
        </p:spPr>
      </p:pic>
      <p:pic>
        <p:nvPicPr>
          <p:cNvPr id="3" name="Immagine 2" descr="IMG_103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708" y="648419"/>
            <a:ext cx="2818002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660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1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4 de septiembre de 2016</a:t>
            </a: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it-IT" i="1" smtClean="0"/>
          </a:p>
          <a:p>
            <a:r>
              <a:rPr lang="it-IT" i="1" smtClean="0"/>
              <a:t>"</a:t>
            </a:r>
            <a:r>
              <a:rPr lang="it-IT" i="1" dirty="0"/>
              <a:t>Vive </a:t>
            </a:r>
            <a:r>
              <a:rPr lang="it-IT" i="1" dirty="0" err="1"/>
              <a:t>el</a:t>
            </a:r>
            <a:r>
              <a:rPr lang="it-IT" i="1" dirty="0"/>
              <a:t> presente </a:t>
            </a:r>
            <a:r>
              <a:rPr lang="it-IT" i="1" dirty="0" err="1"/>
              <a:t>olvida</a:t>
            </a:r>
            <a:r>
              <a:rPr lang="it-IT" i="1" dirty="0"/>
              <a:t> </a:t>
            </a:r>
            <a:r>
              <a:rPr lang="it-IT" i="1" dirty="0" err="1"/>
              <a:t>el</a:t>
            </a:r>
            <a:r>
              <a:rPr lang="it-IT" i="1" dirty="0"/>
              <a:t> </a:t>
            </a:r>
            <a:r>
              <a:rPr lang="it-IT" i="1" dirty="0" err="1"/>
              <a:t>pasato</a:t>
            </a:r>
            <a:r>
              <a:rPr lang="it-IT" i="1" dirty="0"/>
              <a:t> y </a:t>
            </a:r>
            <a:r>
              <a:rPr lang="it-IT" i="1" dirty="0" err="1"/>
              <a:t>piensa</a:t>
            </a:r>
            <a:r>
              <a:rPr lang="it-IT" i="1" dirty="0"/>
              <a:t> en </a:t>
            </a:r>
            <a:r>
              <a:rPr lang="it-IT" i="1" dirty="0" err="1"/>
              <a:t>el</a:t>
            </a:r>
            <a:r>
              <a:rPr lang="it-IT" i="1" dirty="0"/>
              <a:t> futuro..." Sofia y </a:t>
            </a:r>
            <a:r>
              <a:rPr lang="it-IT" i="1" dirty="0" err="1"/>
              <a:t>Dilasha</a:t>
            </a:r>
            <a:r>
              <a:rPr lang="it-IT" i="1" dirty="0"/>
              <a:t> </a:t>
            </a:r>
            <a:endParaRPr lang="it-IT" i="1" dirty="0" smtClean="0"/>
          </a:p>
          <a:p>
            <a:endParaRPr lang="it-IT" i="1" dirty="0"/>
          </a:p>
          <a:p>
            <a:r>
              <a:rPr lang="it-IT" i="1" dirty="0"/>
              <a:t>"Para ser </a:t>
            </a:r>
            <a:r>
              <a:rPr lang="it-IT" i="1" dirty="0" err="1"/>
              <a:t>feliz</a:t>
            </a:r>
            <a:r>
              <a:rPr lang="it-IT" i="1" dirty="0"/>
              <a:t> </a:t>
            </a:r>
            <a:r>
              <a:rPr lang="it-IT" i="1" dirty="0" err="1"/>
              <a:t>hayque</a:t>
            </a:r>
            <a:r>
              <a:rPr lang="it-IT" i="1" dirty="0"/>
              <a:t> </a:t>
            </a:r>
            <a:r>
              <a:rPr lang="it-IT" i="1" dirty="0" err="1"/>
              <a:t>soñar</a:t>
            </a:r>
            <a:r>
              <a:rPr lang="it-IT" i="1" dirty="0"/>
              <a:t> y para </a:t>
            </a:r>
            <a:r>
              <a:rPr lang="it-IT" i="1" dirty="0" err="1"/>
              <a:t>soñar</a:t>
            </a:r>
            <a:r>
              <a:rPr lang="it-IT" i="1" dirty="0"/>
              <a:t> </a:t>
            </a:r>
            <a:r>
              <a:rPr lang="it-IT" i="1" dirty="0" err="1"/>
              <a:t>hayque</a:t>
            </a:r>
            <a:r>
              <a:rPr lang="it-IT" i="1" dirty="0"/>
              <a:t> </a:t>
            </a:r>
            <a:r>
              <a:rPr lang="it-IT" i="1" dirty="0" err="1"/>
              <a:t>esperar</a:t>
            </a:r>
            <a:r>
              <a:rPr lang="it-IT" i="1" dirty="0"/>
              <a:t>..." Alessandra y </a:t>
            </a:r>
            <a:r>
              <a:rPr lang="it-IT" i="1" dirty="0" smtClean="0"/>
              <a:t>Linda</a:t>
            </a:r>
          </a:p>
          <a:p>
            <a:endParaRPr lang="it-IT" i="1" dirty="0"/>
          </a:p>
          <a:p>
            <a:r>
              <a:rPr lang="it-IT" i="1" dirty="0"/>
              <a:t>"Si te </a:t>
            </a:r>
            <a:r>
              <a:rPr lang="it-IT" i="1" dirty="0" err="1"/>
              <a:t>gridan</a:t>
            </a:r>
            <a:r>
              <a:rPr lang="it-IT" i="1" dirty="0"/>
              <a:t> en la cara no te </a:t>
            </a:r>
            <a:r>
              <a:rPr lang="it-IT" i="1" dirty="0" err="1"/>
              <a:t>enojes</a:t>
            </a:r>
            <a:r>
              <a:rPr lang="it-IT" i="1" dirty="0"/>
              <a:t>. </a:t>
            </a:r>
            <a:r>
              <a:rPr lang="it-IT" i="1" dirty="0" err="1"/>
              <a:t>Hay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i="1" dirty="0" err="1"/>
              <a:t>ir</a:t>
            </a:r>
            <a:r>
              <a:rPr lang="it-IT" i="1" dirty="0"/>
              <a:t> </a:t>
            </a:r>
            <a:r>
              <a:rPr lang="it-IT" i="1" dirty="0" err="1"/>
              <a:t>adelante</a:t>
            </a:r>
            <a:r>
              <a:rPr lang="it-IT" i="1" dirty="0"/>
              <a:t> y no parar </a:t>
            </a:r>
            <a:r>
              <a:rPr lang="it-IT" i="1" dirty="0" err="1"/>
              <a:t>nunca</a:t>
            </a:r>
            <a:r>
              <a:rPr lang="it-IT" i="1" dirty="0"/>
              <a:t>." Francesca y </a:t>
            </a:r>
            <a:r>
              <a:rPr lang="it-IT" i="1" dirty="0" smtClean="0"/>
              <a:t>Elisa</a:t>
            </a:r>
          </a:p>
          <a:p>
            <a:endParaRPr lang="it-IT" i="1" dirty="0"/>
          </a:p>
          <a:p>
            <a:r>
              <a:rPr lang="it-IT" i="1" dirty="0"/>
              <a:t>"Si </a:t>
            </a:r>
            <a:r>
              <a:rPr lang="it-IT" i="1" dirty="0" err="1"/>
              <a:t>quieres</a:t>
            </a:r>
            <a:r>
              <a:rPr lang="it-IT" i="1" dirty="0"/>
              <a:t> entrar en mi </a:t>
            </a:r>
            <a:r>
              <a:rPr lang="it-IT" i="1" dirty="0" err="1"/>
              <a:t>vida</a:t>
            </a:r>
            <a:r>
              <a:rPr lang="it-IT" i="1" dirty="0"/>
              <a:t>, te abro mi </a:t>
            </a:r>
            <a:r>
              <a:rPr lang="it-IT" i="1" dirty="0" err="1"/>
              <a:t>corazòn</a:t>
            </a:r>
            <a:r>
              <a:rPr lang="it-IT" i="1" dirty="0"/>
              <a:t>, si </a:t>
            </a:r>
            <a:r>
              <a:rPr lang="it-IT" i="1" dirty="0" err="1"/>
              <a:t>quieres</a:t>
            </a:r>
            <a:r>
              <a:rPr lang="it-IT" i="1" dirty="0"/>
              <a:t> salir no me </a:t>
            </a:r>
            <a:r>
              <a:rPr lang="it-IT" i="1" dirty="0" err="1"/>
              <a:t>enojo</a:t>
            </a:r>
            <a:r>
              <a:rPr lang="it-IT" i="1" dirty="0"/>
              <a:t>, pero no te </a:t>
            </a:r>
            <a:r>
              <a:rPr lang="it-IT" i="1" dirty="0" err="1"/>
              <a:t>quedes</a:t>
            </a:r>
            <a:r>
              <a:rPr lang="it-IT" i="1" dirty="0"/>
              <a:t> </a:t>
            </a:r>
            <a:r>
              <a:rPr lang="it-IT" i="1" dirty="0" err="1"/>
              <a:t>demasiado</a:t>
            </a:r>
            <a:r>
              <a:rPr lang="it-IT" i="1" dirty="0"/>
              <a:t> </a:t>
            </a:r>
            <a:r>
              <a:rPr lang="it-IT" i="1" dirty="0" err="1"/>
              <a:t>tiempo</a:t>
            </a:r>
            <a:r>
              <a:rPr lang="it-IT" i="1" dirty="0"/>
              <a:t> pensando..." Ludovica y </a:t>
            </a:r>
            <a:r>
              <a:rPr lang="it-IT" i="1" dirty="0" smtClean="0"/>
              <a:t>Flaminia</a:t>
            </a:r>
          </a:p>
          <a:p>
            <a:endParaRPr lang="it-IT" sz="900" i="1" dirty="0"/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 smtClean="0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  “Un calendario lleno de vidas”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1" y="1991431"/>
            <a:ext cx="381089" cy="28803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933217" y="203712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827391" y="1896026"/>
            <a:ext cx="1627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Colegio</a:t>
            </a:r>
            <a:r>
              <a:rPr lang="it-IT" dirty="0"/>
              <a:t> Joaquín Alonso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651013" y="248688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651013" y="239869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27549" y="2389874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074319" y="2363418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89281" y="2310506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Talavera</a:t>
            </a:r>
            <a:r>
              <a:rPr lang="it-IT" dirty="0" smtClean="0"/>
              <a:t> </a:t>
            </a:r>
            <a:r>
              <a:rPr lang="it-IT" dirty="0"/>
              <a:t>de la </a:t>
            </a:r>
            <a:r>
              <a:rPr lang="it-IT" dirty="0" err="1" smtClean="0"/>
              <a:t>Reina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800934" y="2821992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659832" y="2857267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030225" y="2813173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España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83</Words>
  <Application>Microsoft Macintosh PowerPoint</Application>
  <PresentationFormat>Personalizzato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121</cp:revision>
  <dcterms:created xsi:type="dcterms:W3CDTF">2011-12-09T23:05:58Z</dcterms:created>
  <dcterms:modified xsi:type="dcterms:W3CDTF">2016-09-27T17:55:28Z</dcterms:modified>
</cp:coreProperties>
</file>