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70" d="100"/>
          <a:sy n="170" d="100"/>
        </p:scale>
        <p:origin x="1576" y="17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11/9/16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isk" pitchFamily="82" charset="0"/>
              </a:rPr>
              <a:t>MARIO  BENEDETTI</a:t>
            </a:r>
            <a:endParaRPr lang="es-ES" sz="1400" b="1" dirty="0">
              <a:latin typeface="Brisk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8412" y="3672755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aslonOldFace BT" pitchFamily="18" charset="0"/>
              </a:rPr>
              <a:t>Espacio para escribir la cita de Benedetti</a:t>
            </a:r>
            <a:endParaRPr lang="es-ES" sz="1400" dirty="0" smtClean="0">
              <a:latin typeface="CaslonOldFace BT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17" y="545701"/>
            <a:ext cx="4946578" cy="306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1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4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de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septiembre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de 2016</a:t>
            </a: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Benedetti</a:t>
            </a:r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 smtClean="0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  “Un calendario lleno de vidas”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1" y="1991431"/>
            <a:ext cx="381089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33</Words>
  <Application>Microsoft Macintosh PowerPoint</Application>
  <PresentationFormat>Personalizado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Andalus</vt:lpstr>
      <vt:lpstr>Brisk</vt:lpstr>
      <vt:lpstr>Calibri</vt:lpstr>
      <vt:lpstr>Candara</vt:lpstr>
      <vt:lpstr>CaslonOldFace BT</vt:lpstr>
      <vt:lpstr>Arial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Alicia López</cp:lastModifiedBy>
  <cp:revision>117</cp:revision>
  <dcterms:created xsi:type="dcterms:W3CDTF">2011-12-09T23:05:58Z</dcterms:created>
  <dcterms:modified xsi:type="dcterms:W3CDTF">2016-09-11T22:04:07Z</dcterms:modified>
</cp:coreProperties>
</file>