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2" r:id="rId2"/>
    <p:sldId id="293" r:id="rId3"/>
  </p:sldIdLst>
  <p:sldSz cx="6121400" cy="4321175"/>
  <p:notesSz cx="6858000" cy="9144000"/>
  <p:defaultTextStyle>
    <a:defPPr>
      <a:defRPr lang="es-ES"/>
    </a:defPPr>
    <a:lvl1pPr algn="l" defTabSz="595313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296863" indent="160338" algn="l" defTabSz="595313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595313" indent="319088" algn="l" defTabSz="595313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893763" indent="477838" algn="l" defTabSz="595313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192213" indent="636588" algn="l" defTabSz="595313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9C1D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65"/>
  </p:normalViewPr>
  <p:slideViewPr>
    <p:cSldViewPr>
      <p:cViewPr varScale="1">
        <p:scale>
          <a:sx n="199" d="100"/>
          <a:sy n="199" d="100"/>
        </p:scale>
        <p:origin x="-2112" y="-96"/>
      </p:cViewPr>
      <p:guideLst>
        <p:guide orient="horz" pos="1361"/>
        <p:guide pos="192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459105" y="1342365"/>
            <a:ext cx="5203190" cy="926252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918210" y="2448666"/>
            <a:ext cx="4284980" cy="11043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983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5966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8949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1932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4916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7899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0882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3865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D2F1D1-F6BB-4B19-8131-A75CE3D95623}" type="datetimeFigureOut">
              <a:rPr lang="es-ES"/>
              <a:pPr>
                <a:defRPr/>
              </a:pPr>
              <a:t>25/09/16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06831A-7E70-44AF-A4FE-C332B1719DC9}" type="slidenum">
              <a:rPr lang="es-ES"/>
              <a:pPr>
                <a:defRPr/>
              </a:pPr>
              <a:t>‹n.›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93D462-276C-4DFA-AA21-3D0CA6FDAC41}" type="datetimeFigureOut">
              <a:rPr lang="es-ES"/>
              <a:pPr>
                <a:defRPr/>
              </a:pPr>
              <a:t>25/09/16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B9E221-8E31-4772-9663-F57A6B6B66B0}" type="slidenum">
              <a:rPr lang="es-ES"/>
              <a:pPr>
                <a:defRPr/>
              </a:pPr>
              <a:t>‹n.›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2971430" y="109030"/>
            <a:ext cx="921399" cy="2323632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205109" y="109030"/>
            <a:ext cx="2664297" cy="2323632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C46172-B4BB-4A3D-992F-6CC15A4DE6B7}" type="datetimeFigureOut">
              <a:rPr lang="es-ES"/>
              <a:pPr>
                <a:defRPr/>
              </a:pPr>
              <a:t>25/09/16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43261F-FFD3-4399-BEBC-C87EC39FA5B7}" type="slidenum">
              <a:rPr lang="es-ES"/>
              <a:pPr>
                <a:defRPr/>
              </a:pPr>
              <a:t>‹n.›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2E6CFB-1226-494A-BCB9-20A8F19217FC}" type="datetimeFigureOut">
              <a:rPr lang="es-ES"/>
              <a:pPr>
                <a:defRPr/>
              </a:pPr>
              <a:t>25/09/16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D04749-5053-4FA2-B6CE-383CF488E1D5}" type="slidenum">
              <a:rPr lang="es-ES"/>
              <a:pPr>
                <a:defRPr/>
              </a:pPr>
              <a:t>‹n.›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83548" y="2776756"/>
            <a:ext cx="5203190" cy="858233"/>
          </a:xfrm>
        </p:spPr>
        <p:txBody>
          <a:bodyPr anchor="t"/>
          <a:lstStyle>
            <a:lvl1pPr algn="l">
              <a:defRPr sz="26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83548" y="1831499"/>
            <a:ext cx="5203190" cy="945257"/>
          </a:xfrm>
        </p:spPr>
        <p:txBody>
          <a:bodyPr anchor="b"/>
          <a:lstStyle>
            <a:lvl1pPr marL="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1pPr>
            <a:lvl2pPr marL="298323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2pPr>
            <a:lvl3pPr marL="596646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3pPr>
            <a:lvl4pPr marL="894969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193292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49161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789938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2088261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386584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288764-6606-404E-AD41-851808C29F8E}" type="datetimeFigureOut">
              <a:rPr lang="es-ES"/>
              <a:pPr>
                <a:defRPr/>
              </a:pPr>
              <a:t>25/09/16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785102-32F3-41A0-9F5C-88FA01AC7CC1}" type="slidenum">
              <a:rPr lang="es-ES"/>
              <a:pPr>
                <a:defRPr/>
              </a:pPr>
              <a:t>‹n.›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205110" y="635174"/>
            <a:ext cx="1792847" cy="1797488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3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2099981" y="635174"/>
            <a:ext cx="1792848" cy="1797488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3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48AD18-E6A8-47C4-B1E0-3070E52615C6}" type="datetimeFigureOut">
              <a:rPr lang="es-ES"/>
              <a:pPr>
                <a:defRPr/>
              </a:pPr>
              <a:t>25/09/16</a:t>
            </a:fld>
            <a:endParaRPr lang="es-E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3AD517-9CC0-4413-81EC-8CF115DC2A3D}" type="slidenum">
              <a:rPr lang="es-ES"/>
              <a:pPr>
                <a:defRPr/>
              </a:pPr>
              <a:t>‹n.›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6070" y="173047"/>
            <a:ext cx="5509260" cy="720196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06070" y="967263"/>
            <a:ext cx="2704681" cy="403109"/>
          </a:xfrm>
        </p:spPr>
        <p:txBody>
          <a:bodyPr anchor="b"/>
          <a:lstStyle>
            <a:lvl1pPr marL="0" indent="0">
              <a:buNone/>
              <a:defRPr sz="1600" b="1"/>
            </a:lvl1pPr>
            <a:lvl2pPr marL="298323" indent="0">
              <a:buNone/>
              <a:defRPr sz="1300" b="1"/>
            </a:lvl2pPr>
            <a:lvl3pPr marL="596646" indent="0">
              <a:buNone/>
              <a:defRPr sz="1200" b="1"/>
            </a:lvl3pPr>
            <a:lvl4pPr marL="894969" indent="0">
              <a:buNone/>
              <a:defRPr sz="1000" b="1"/>
            </a:lvl4pPr>
            <a:lvl5pPr marL="1193292" indent="0">
              <a:buNone/>
              <a:defRPr sz="1000" b="1"/>
            </a:lvl5pPr>
            <a:lvl6pPr marL="1491615" indent="0">
              <a:buNone/>
              <a:defRPr sz="1000" b="1"/>
            </a:lvl6pPr>
            <a:lvl7pPr marL="1789938" indent="0">
              <a:buNone/>
              <a:defRPr sz="1000" b="1"/>
            </a:lvl7pPr>
            <a:lvl8pPr marL="2088261" indent="0">
              <a:buNone/>
              <a:defRPr sz="1000" b="1"/>
            </a:lvl8pPr>
            <a:lvl9pPr marL="2386584" indent="0">
              <a:buNone/>
              <a:defRPr sz="10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06070" y="1370373"/>
            <a:ext cx="2704681" cy="2489677"/>
          </a:xfrm>
        </p:spPr>
        <p:txBody>
          <a:bodyPr/>
          <a:lstStyle>
            <a:lvl1pPr>
              <a:defRPr sz="1600"/>
            </a:lvl1pPr>
            <a:lvl2pPr>
              <a:defRPr sz="1300"/>
            </a:lvl2pPr>
            <a:lvl3pPr>
              <a:defRPr sz="1200"/>
            </a:lvl3pPr>
            <a:lvl4pPr>
              <a:defRPr sz="1000"/>
            </a:lvl4pPr>
            <a:lvl5pPr>
              <a:defRPr sz="1000"/>
            </a:lvl5pPr>
            <a:lvl6pPr>
              <a:defRPr sz="1000"/>
            </a:lvl6pPr>
            <a:lvl7pPr>
              <a:defRPr sz="1000"/>
            </a:lvl7pPr>
            <a:lvl8pPr>
              <a:defRPr sz="1000"/>
            </a:lvl8pPr>
            <a:lvl9pPr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109586" y="967263"/>
            <a:ext cx="2705744" cy="403109"/>
          </a:xfrm>
        </p:spPr>
        <p:txBody>
          <a:bodyPr anchor="b"/>
          <a:lstStyle>
            <a:lvl1pPr marL="0" indent="0">
              <a:buNone/>
              <a:defRPr sz="1600" b="1"/>
            </a:lvl1pPr>
            <a:lvl2pPr marL="298323" indent="0">
              <a:buNone/>
              <a:defRPr sz="1300" b="1"/>
            </a:lvl2pPr>
            <a:lvl3pPr marL="596646" indent="0">
              <a:buNone/>
              <a:defRPr sz="1200" b="1"/>
            </a:lvl3pPr>
            <a:lvl4pPr marL="894969" indent="0">
              <a:buNone/>
              <a:defRPr sz="1000" b="1"/>
            </a:lvl4pPr>
            <a:lvl5pPr marL="1193292" indent="0">
              <a:buNone/>
              <a:defRPr sz="1000" b="1"/>
            </a:lvl5pPr>
            <a:lvl6pPr marL="1491615" indent="0">
              <a:buNone/>
              <a:defRPr sz="1000" b="1"/>
            </a:lvl6pPr>
            <a:lvl7pPr marL="1789938" indent="0">
              <a:buNone/>
              <a:defRPr sz="1000" b="1"/>
            </a:lvl7pPr>
            <a:lvl8pPr marL="2088261" indent="0">
              <a:buNone/>
              <a:defRPr sz="1000" b="1"/>
            </a:lvl8pPr>
            <a:lvl9pPr marL="2386584" indent="0">
              <a:buNone/>
              <a:defRPr sz="10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109586" y="1370373"/>
            <a:ext cx="2705744" cy="2489677"/>
          </a:xfrm>
        </p:spPr>
        <p:txBody>
          <a:bodyPr/>
          <a:lstStyle>
            <a:lvl1pPr>
              <a:defRPr sz="1600"/>
            </a:lvl1pPr>
            <a:lvl2pPr>
              <a:defRPr sz="1300"/>
            </a:lvl2pPr>
            <a:lvl3pPr>
              <a:defRPr sz="1200"/>
            </a:lvl3pPr>
            <a:lvl4pPr>
              <a:defRPr sz="1000"/>
            </a:lvl4pPr>
            <a:lvl5pPr>
              <a:defRPr sz="1000"/>
            </a:lvl5pPr>
            <a:lvl6pPr>
              <a:defRPr sz="1000"/>
            </a:lvl6pPr>
            <a:lvl7pPr>
              <a:defRPr sz="1000"/>
            </a:lvl7pPr>
            <a:lvl8pPr>
              <a:defRPr sz="1000"/>
            </a:lvl8pPr>
            <a:lvl9pPr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9DC70A-91C7-40B4-B135-9C1B9EA3B249}" type="datetimeFigureOut">
              <a:rPr lang="es-ES"/>
              <a:pPr>
                <a:defRPr/>
              </a:pPr>
              <a:t>25/09/16</a:t>
            </a:fld>
            <a:endParaRPr lang="es-ES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59B326-8E0B-4041-BAE1-3F14F3834B87}" type="slidenum">
              <a:rPr lang="es-ES"/>
              <a:pPr>
                <a:defRPr/>
              </a:pPr>
              <a:t>‹n.›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CC3E6C-D066-4377-90B5-4FD4AE2DBC9F}" type="datetimeFigureOut">
              <a:rPr lang="es-ES"/>
              <a:pPr>
                <a:defRPr/>
              </a:pPr>
              <a:t>25/09/16</a:t>
            </a:fld>
            <a:endParaRPr lang="es-ES"/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5405F2-F9B6-456A-88D5-AE486FE8694F}" type="slidenum">
              <a:rPr lang="es-ES"/>
              <a:pPr>
                <a:defRPr/>
              </a:pPr>
              <a:t>‹n.›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F24E37-FE35-455B-BE40-9407AAC55DEE}" type="datetimeFigureOut">
              <a:rPr lang="es-ES"/>
              <a:pPr>
                <a:defRPr/>
              </a:pPr>
              <a:t>25/09/16</a:t>
            </a:fld>
            <a:endParaRPr lang="es-ES"/>
          </a:p>
        </p:txBody>
      </p:sp>
      <p:sp>
        <p:nvSpPr>
          <p:cNvPr id="3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EC6E27-7191-4284-B208-B6CA2E16D73E}" type="slidenum">
              <a:rPr lang="es-ES"/>
              <a:pPr>
                <a:defRPr/>
              </a:pPr>
              <a:t>‹n.›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6071" y="172047"/>
            <a:ext cx="2013898" cy="732199"/>
          </a:xfrm>
        </p:spPr>
        <p:txBody>
          <a:bodyPr anchor="b"/>
          <a:lstStyle>
            <a:lvl1pPr algn="l">
              <a:defRPr sz="13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393297" y="172047"/>
            <a:ext cx="3422033" cy="368800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06071" y="904246"/>
            <a:ext cx="2013898" cy="2955804"/>
          </a:xfrm>
        </p:spPr>
        <p:txBody>
          <a:bodyPr/>
          <a:lstStyle>
            <a:lvl1pPr marL="0" indent="0">
              <a:buNone/>
              <a:defRPr sz="900"/>
            </a:lvl1pPr>
            <a:lvl2pPr marL="298323" indent="0">
              <a:buNone/>
              <a:defRPr sz="800"/>
            </a:lvl2pPr>
            <a:lvl3pPr marL="596646" indent="0">
              <a:buNone/>
              <a:defRPr sz="700"/>
            </a:lvl3pPr>
            <a:lvl4pPr marL="894969" indent="0">
              <a:buNone/>
              <a:defRPr sz="600"/>
            </a:lvl4pPr>
            <a:lvl5pPr marL="1193292" indent="0">
              <a:buNone/>
              <a:defRPr sz="600"/>
            </a:lvl5pPr>
            <a:lvl6pPr marL="1491615" indent="0">
              <a:buNone/>
              <a:defRPr sz="600"/>
            </a:lvl6pPr>
            <a:lvl7pPr marL="1789938" indent="0">
              <a:buNone/>
              <a:defRPr sz="600"/>
            </a:lvl7pPr>
            <a:lvl8pPr marL="2088261" indent="0">
              <a:buNone/>
              <a:defRPr sz="600"/>
            </a:lvl8pPr>
            <a:lvl9pPr marL="2386584" indent="0">
              <a:buNone/>
              <a:defRPr sz="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C4B358-AFC1-4E80-B148-9108F8E55B18}" type="datetimeFigureOut">
              <a:rPr lang="es-ES"/>
              <a:pPr>
                <a:defRPr/>
              </a:pPr>
              <a:t>25/09/16</a:t>
            </a:fld>
            <a:endParaRPr lang="es-E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CE2726-73EF-43E4-8491-4B067B10ADEC}" type="slidenum">
              <a:rPr lang="es-ES"/>
              <a:pPr>
                <a:defRPr/>
              </a:pPr>
              <a:t>‹n.›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199837" y="3024823"/>
            <a:ext cx="3672840" cy="357097"/>
          </a:xfrm>
        </p:spPr>
        <p:txBody>
          <a:bodyPr anchor="b"/>
          <a:lstStyle>
            <a:lvl1pPr algn="l">
              <a:defRPr sz="13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199837" y="386105"/>
            <a:ext cx="3672840" cy="2592705"/>
          </a:xfrm>
        </p:spPr>
        <p:txBody>
          <a:bodyPr rtlCol="0">
            <a:normAutofit/>
          </a:bodyPr>
          <a:lstStyle>
            <a:lvl1pPr marL="0" indent="0">
              <a:buNone/>
              <a:defRPr sz="2100"/>
            </a:lvl1pPr>
            <a:lvl2pPr marL="298323" indent="0">
              <a:buNone/>
              <a:defRPr sz="1800"/>
            </a:lvl2pPr>
            <a:lvl3pPr marL="596646" indent="0">
              <a:buNone/>
              <a:defRPr sz="1600"/>
            </a:lvl3pPr>
            <a:lvl4pPr marL="894969" indent="0">
              <a:buNone/>
              <a:defRPr sz="1300"/>
            </a:lvl4pPr>
            <a:lvl5pPr marL="1193292" indent="0">
              <a:buNone/>
              <a:defRPr sz="1300"/>
            </a:lvl5pPr>
            <a:lvl6pPr marL="1491615" indent="0">
              <a:buNone/>
              <a:defRPr sz="1300"/>
            </a:lvl6pPr>
            <a:lvl7pPr marL="1789938" indent="0">
              <a:buNone/>
              <a:defRPr sz="1300"/>
            </a:lvl7pPr>
            <a:lvl8pPr marL="2088261" indent="0">
              <a:buNone/>
              <a:defRPr sz="1300"/>
            </a:lvl8pPr>
            <a:lvl9pPr marL="2386584" indent="0">
              <a:buNone/>
              <a:defRPr sz="1300"/>
            </a:lvl9pPr>
          </a:lstStyle>
          <a:p>
            <a:pPr lvl="0"/>
            <a:endParaRPr lang="es-ES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99837" y="3381920"/>
            <a:ext cx="3672840" cy="507138"/>
          </a:xfrm>
        </p:spPr>
        <p:txBody>
          <a:bodyPr/>
          <a:lstStyle>
            <a:lvl1pPr marL="0" indent="0">
              <a:buNone/>
              <a:defRPr sz="900"/>
            </a:lvl1pPr>
            <a:lvl2pPr marL="298323" indent="0">
              <a:buNone/>
              <a:defRPr sz="800"/>
            </a:lvl2pPr>
            <a:lvl3pPr marL="596646" indent="0">
              <a:buNone/>
              <a:defRPr sz="700"/>
            </a:lvl3pPr>
            <a:lvl4pPr marL="894969" indent="0">
              <a:buNone/>
              <a:defRPr sz="600"/>
            </a:lvl4pPr>
            <a:lvl5pPr marL="1193292" indent="0">
              <a:buNone/>
              <a:defRPr sz="600"/>
            </a:lvl5pPr>
            <a:lvl6pPr marL="1491615" indent="0">
              <a:buNone/>
              <a:defRPr sz="600"/>
            </a:lvl6pPr>
            <a:lvl7pPr marL="1789938" indent="0">
              <a:buNone/>
              <a:defRPr sz="600"/>
            </a:lvl7pPr>
            <a:lvl8pPr marL="2088261" indent="0">
              <a:buNone/>
              <a:defRPr sz="600"/>
            </a:lvl8pPr>
            <a:lvl9pPr marL="2386584" indent="0">
              <a:buNone/>
              <a:defRPr sz="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65E971-0B66-4D2C-A704-87F3FAE3EEFE}" type="datetimeFigureOut">
              <a:rPr lang="es-ES"/>
              <a:pPr>
                <a:defRPr/>
              </a:pPr>
              <a:t>25/09/16</a:t>
            </a:fld>
            <a:endParaRPr lang="es-E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4C8C21-2AF4-4B4E-B26B-4EA4C5FABE64}" type="slidenum">
              <a:rPr lang="es-ES"/>
              <a:pPr>
                <a:defRPr/>
              </a:pPr>
              <a:t>‹n.›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Marcador de título"/>
          <p:cNvSpPr>
            <a:spLocks noGrp="1"/>
          </p:cNvSpPr>
          <p:nvPr>
            <p:ph type="title"/>
          </p:nvPr>
        </p:nvSpPr>
        <p:spPr bwMode="auto">
          <a:xfrm>
            <a:off x="306388" y="173038"/>
            <a:ext cx="5508625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59665" tIns="29832" rIns="59665" bIns="2983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</a:p>
        </p:txBody>
      </p:sp>
      <p:sp>
        <p:nvSpPr>
          <p:cNvPr id="1027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306388" y="1008063"/>
            <a:ext cx="5508625" cy="2852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59665" tIns="29832" rIns="59665" bIns="2983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06388" y="4005263"/>
            <a:ext cx="1428750" cy="230187"/>
          </a:xfrm>
          <a:prstGeom prst="rect">
            <a:avLst/>
          </a:prstGeom>
        </p:spPr>
        <p:txBody>
          <a:bodyPr vert="horz" lIns="59665" tIns="29832" rIns="59665" bIns="29832" rtlCol="0" anchor="ctr"/>
          <a:lstStyle>
            <a:lvl1pPr algn="l" defTabSz="596646" fontAlgn="auto">
              <a:spcBef>
                <a:spcPts val="0"/>
              </a:spcBef>
              <a:spcAft>
                <a:spcPts val="0"/>
              </a:spcAft>
              <a:defRPr sz="8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FD4D23B-7D34-4ACA-984C-071DFAC7DEF6}" type="datetimeFigureOut">
              <a:rPr lang="es-ES"/>
              <a:pPr>
                <a:defRPr/>
              </a:pPr>
              <a:t>25/09/16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090738" y="4005263"/>
            <a:ext cx="1939925" cy="230187"/>
          </a:xfrm>
          <a:prstGeom prst="rect">
            <a:avLst/>
          </a:prstGeom>
        </p:spPr>
        <p:txBody>
          <a:bodyPr vert="horz" lIns="59665" tIns="29832" rIns="59665" bIns="29832" rtlCol="0" anchor="ctr"/>
          <a:lstStyle>
            <a:lvl1pPr algn="ctr" defTabSz="596646" fontAlgn="auto">
              <a:spcBef>
                <a:spcPts val="0"/>
              </a:spcBef>
              <a:spcAft>
                <a:spcPts val="0"/>
              </a:spcAft>
              <a:defRPr sz="8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386263" y="4005263"/>
            <a:ext cx="1428750" cy="230187"/>
          </a:xfrm>
          <a:prstGeom prst="rect">
            <a:avLst/>
          </a:prstGeom>
        </p:spPr>
        <p:txBody>
          <a:bodyPr vert="horz" lIns="59665" tIns="29832" rIns="59665" bIns="29832" rtlCol="0" anchor="ctr"/>
          <a:lstStyle>
            <a:lvl1pPr algn="r" defTabSz="596646" fontAlgn="auto">
              <a:spcBef>
                <a:spcPts val="0"/>
              </a:spcBef>
              <a:spcAft>
                <a:spcPts val="0"/>
              </a:spcAft>
              <a:defRPr sz="8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AD6C467-BDBE-4D24-B8DC-9EB109EA6D3C}" type="slidenum">
              <a:rPr lang="es-ES"/>
              <a:pPr>
                <a:defRPr/>
              </a:pPr>
              <a:t>‹n.›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595313" rtl="0" eaLnBrk="0" fontAlgn="base" hangingPunct="0">
        <a:spcBef>
          <a:spcPct val="0"/>
        </a:spcBef>
        <a:spcAft>
          <a:spcPct val="0"/>
        </a:spcAft>
        <a:defRPr sz="29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595313" rtl="0" eaLnBrk="0" fontAlgn="base" hangingPunct="0">
        <a:spcBef>
          <a:spcPct val="0"/>
        </a:spcBef>
        <a:spcAft>
          <a:spcPct val="0"/>
        </a:spcAft>
        <a:defRPr sz="2900">
          <a:solidFill>
            <a:schemeClr val="tx1"/>
          </a:solidFill>
          <a:latin typeface="Calibri" pitchFamily="34" charset="0"/>
        </a:defRPr>
      </a:lvl2pPr>
      <a:lvl3pPr algn="ctr" defTabSz="595313" rtl="0" eaLnBrk="0" fontAlgn="base" hangingPunct="0">
        <a:spcBef>
          <a:spcPct val="0"/>
        </a:spcBef>
        <a:spcAft>
          <a:spcPct val="0"/>
        </a:spcAft>
        <a:defRPr sz="2900">
          <a:solidFill>
            <a:schemeClr val="tx1"/>
          </a:solidFill>
          <a:latin typeface="Calibri" pitchFamily="34" charset="0"/>
        </a:defRPr>
      </a:lvl3pPr>
      <a:lvl4pPr algn="ctr" defTabSz="595313" rtl="0" eaLnBrk="0" fontAlgn="base" hangingPunct="0">
        <a:spcBef>
          <a:spcPct val="0"/>
        </a:spcBef>
        <a:spcAft>
          <a:spcPct val="0"/>
        </a:spcAft>
        <a:defRPr sz="2900">
          <a:solidFill>
            <a:schemeClr val="tx1"/>
          </a:solidFill>
          <a:latin typeface="Calibri" pitchFamily="34" charset="0"/>
        </a:defRPr>
      </a:lvl4pPr>
      <a:lvl5pPr algn="ctr" defTabSz="595313" rtl="0" eaLnBrk="0" fontAlgn="base" hangingPunct="0">
        <a:spcBef>
          <a:spcPct val="0"/>
        </a:spcBef>
        <a:spcAft>
          <a:spcPct val="0"/>
        </a:spcAft>
        <a:defRPr sz="2900">
          <a:solidFill>
            <a:schemeClr val="tx1"/>
          </a:solidFill>
          <a:latin typeface="Calibri" pitchFamily="34" charset="0"/>
        </a:defRPr>
      </a:lvl5pPr>
      <a:lvl6pPr marL="457200" algn="ctr" defTabSz="595313" rtl="0" fontAlgn="base">
        <a:spcBef>
          <a:spcPct val="0"/>
        </a:spcBef>
        <a:spcAft>
          <a:spcPct val="0"/>
        </a:spcAft>
        <a:defRPr sz="2900">
          <a:solidFill>
            <a:schemeClr val="tx1"/>
          </a:solidFill>
          <a:latin typeface="Calibri" pitchFamily="34" charset="0"/>
        </a:defRPr>
      </a:lvl6pPr>
      <a:lvl7pPr marL="914400" algn="ctr" defTabSz="595313" rtl="0" fontAlgn="base">
        <a:spcBef>
          <a:spcPct val="0"/>
        </a:spcBef>
        <a:spcAft>
          <a:spcPct val="0"/>
        </a:spcAft>
        <a:defRPr sz="2900">
          <a:solidFill>
            <a:schemeClr val="tx1"/>
          </a:solidFill>
          <a:latin typeface="Calibri" pitchFamily="34" charset="0"/>
        </a:defRPr>
      </a:lvl7pPr>
      <a:lvl8pPr marL="1371600" algn="ctr" defTabSz="595313" rtl="0" fontAlgn="base">
        <a:spcBef>
          <a:spcPct val="0"/>
        </a:spcBef>
        <a:spcAft>
          <a:spcPct val="0"/>
        </a:spcAft>
        <a:defRPr sz="2900">
          <a:solidFill>
            <a:schemeClr val="tx1"/>
          </a:solidFill>
          <a:latin typeface="Calibri" pitchFamily="34" charset="0"/>
        </a:defRPr>
      </a:lvl8pPr>
      <a:lvl9pPr marL="1828800" algn="ctr" defTabSz="595313" rtl="0" fontAlgn="base">
        <a:spcBef>
          <a:spcPct val="0"/>
        </a:spcBef>
        <a:spcAft>
          <a:spcPct val="0"/>
        </a:spcAft>
        <a:defRPr sz="2900">
          <a:solidFill>
            <a:schemeClr val="tx1"/>
          </a:solidFill>
          <a:latin typeface="Calibri" pitchFamily="34" charset="0"/>
        </a:defRPr>
      </a:lvl9pPr>
    </p:titleStyle>
    <p:bodyStyle>
      <a:lvl1pPr marL="222250" indent="-222250" algn="l" defTabSz="595313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484188" indent="-185738" algn="l" defTabSz="595313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744538" indent="-147638" algn="l" defTabSz="595313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42988" indent="-147638" algn="l" defTabSz="595313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341438" indent="-147638" algn="l" defTabSz="595313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640777" indent="-149162" algn="l" defTabSz="596646" rtl="0" eaLnBrk="1" latinLnBrk="0" hangingPunct="1">
        <a:spcBef>
          <a:spcPct val="20000"/>
        </a:spcBef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939100" indent="-149162" algn="l" defTabSz="596646" rtl="0" eaLnBrk="1" latinLnBrk="0" hangingPunct="1">
        <a:spcBef>
          <a:spcPct val="20000"/>
        </a:spcBef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2237423" indent="-149162" algn="l" defTabSz="596646" rtl="0" eaLnBrk="1" latinLnBrk="0" hangingPunct="1">
        <a:spcBef>
          <a:spcPct val="20000"/>
        </a:spcBef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2535746" indent="-149162" algn="l" defTabSz="596646" rtl="0" eaLnBrk="1" latinLnBrk="0" hangingPunct="1">
        <a:spcBef>
          <a:spcPct val="20000"/>
        </a:spcBef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596646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1pPr>
      <a:lvl2pPr marL="298323" algn="l" defTabSz="596646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596646" algn="l" defTabSz="596646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894969" algn="l" defTabSz="596646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193292" algn="l" defTabSz="596646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491615" algn="l" defTabSz="596646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789938" algn="l" defTabSz="596646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2088261" algn="l" defTabSz="596646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2386584" algn="l" defTabSz="596646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Relationship Id="rId3" Type="http://schemas.openxmlformats.org/officeDocument/2006/relationships/image" Target="../media/image3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0" y="0"/>
            <a:ext cx="6121400" cy="432117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596646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13314" name="5 CuadroTexto"/>
          <p:cNvSpPr txBox="1">
            <a:spLocks noChangeArrowheads="1"/>
          </p:cNvSpPr>
          <p:nvPr/>
        </p:nvSpPr>
        <p:spPr bwMode="auto">
          <a:xfrm>
            <a:off x="1728788" y="144463"/>
            <a:ext cx="26638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ES" sz="1400" b="1">
                <a:latin typeface="Brisk"/>
              </a:rPr>
              <a:t>MARIO  BENEDETTI</a:t>
            </a:r>
          </a:p>
        </p:txBody>
      </p:sp>
      <p:sp>
        <p:nvSpPr>
          <p:cNvPr id="13315" name="6 CuadroTexto"/>
          <p:cNvSpPr txBox="1">
            <a:spLocks noChangeArrowheads="1"/>
          </p:cNvSpPr>
          <p:nvPr/>
        </p:nvSpPr>
        <p:spPr bwMode="auto">
          <a:xfrm>
            <a:off x="396875" y="3455988"/>
            <a:ext cx="5184775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ES" sz="1400">
                <a:latin typeface="CaslonOldFace BT"/>
              </a:rPr>
              <a:t>Unas veces me siento como pobre colina y otras como montañas de cumbres repetidas. Unas veces me siento como un acantilado y en otras como un cielo azul pero lejano. </a:t>
            </a:r>
          </a:p>
        </p:txBody>
      </p:sp>
      <p:pic>
        <p:nvPicPr>
          <p:cNvPr id="13316" name="Picture 6" descr="momo1"/>
          <p:cNvPicPr>
            <a:picLocks noChangeAspect="1" noChangeArrowheads="1"/>
          </p:cNvPicPr>
          <p:nvPr/>
        </p:nvPicPr>
        <p:blipFill>
          <a:blip r:embed="rId2">
            <a:lum bright="6000"/>
          </a:blip>
          <a:srcRect l="1326" t="2600" r="4553"/>
          <a:stretch>
            <a:fillRect/>
          </a:stretch>
        </p:blipFill>
        <p:spPr bwMode="auto">
          <a:xfrm>
            <a:off x="396875" y="576263"/>
            <a:ext cx="5184775" cy="2735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0" y="0"/>
            <a:ext cx="6121400" cy="432117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596646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cxnSp>
        <p:nvCxnSpPr>
          <p:cNvPr id="7" name="6 Conector recto"/>
          <p:cNvCxnSpPr/>
          <p:nvPr/>
        </p:nvCxnSpPr>
        <p:spPr>
          <a:xfrm>
            <a:off x="3421063" y="2160588"/>
            <a:ext cx="216058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"/>
          <p:cNvCxnSpPr/>
          <p:nvPr/>
        </p:nvCxnSpPr>
        <p:spPr>
          <a:xfrm>
            <a:off x="3421063" y="2592388"/>
            <a:ext cx="216058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10 Conector recto"/>
          <p:cNvCxnSpPr/>
          <p:nvPr/>
        </p:nvCxnSpPr>
        <p:spPr>
          <a:xfrm>
            <a:off x="3421063" y="3024188"/>
            <a:ext cx="216058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11 Conector recto"/>
          <p:cNvCxnSpPr/>
          <p:nvPr/>
        </p:nvCxnSpPr>
        <p:spPr>
          <a:xfrm>
            <a:off x="3421063" y="3455988"/>
            <a:ext cx="216058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12 Rectángulo"/>
          <p:cNvSpPr/>
          <p:nvPr/>
        </p:nvSpPr>
        <p:spPr>
          <a:xfrm>
            <a:off x="4860925" y="431800"/>
            <a:ext cx="792163" cy="1008063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596646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14343" name="15 CuadroTexto"/>
          <p:cNvSpPr txBox="1">
            <a:spLocks noChangeArrowheads="1"/>
          </p:cNvSpPr>
          <p:nvPr/>
        </p:nvSpPr>
        <p:spPr bwMode="auto">
          <a:xfrm>
            <a:off x="252413" y="215900"/>
            <a:ext cx="2592387" cy="522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900">
                <a:latin typeface="Candara" pitchFamily="34" charset="0"/>
                <a:cs typeface="Andalus" pitchFamily="18" charset="-78"/>
              </a:rPr>
              <a:t>14 de septiembre de 2016</a:t>
            </a:r>
          </a:p>
          <a:p>
            <a:r>
              <a:rPr lang="es-ES" sz="900">
                <a:latin typeface="Candara" pitchFamily="34" charset="0"/>
                <a:cs typeface="Andalus" pitchFamily="18" charset="-78"/>
              </a:rPr>
              <a:t>Homenaje a Benedetti</a:t>
            </a:r>
          </a:p>
          <a:p>
            <a:endParaRPr lang="es-ES" sz="900">
              <a:latin typeface="Candara" pitchFamily="34" charset="0"/>
              <a:cs typeface="Andalus" pitchFamily="18" charset="-78"/>
            </a:endParaRPr>
          </a:p>
          <a:p>
            <a:endParaRPr lang="es-ES" sz="900">
              <a:latin typeface="Candara" pitchFamily="34" charset="0"/>
              <a:cs typeface="Andalus" pitchFamily="18" charset="-78"/>
            </a:endParaRPr>
          </a:p>
          <a:p>
            <a:endParaRPr lang="es-ES" sz="900">
              <a:latin typeface="Candara" pitchFamily="34" charset="0"/>
              <a:cs typeface="Andalus" pitchFamily="18" charset="-78"/>
            </a:endParaRPr>
          </a:p>
          <a:p>
            <a:r>
              <a:rPr lang="es-ES" sz="1400">
                <a:latin typeface="Candara" pitchFamily="34" charset="0"/>
                <a:cs typeface="Andalus" pitchFamily="18" charset="-78"/>
              </a:rPr>
              <a:t>“Este poema, representa los estados de animo que podemos llegar a tener los jóvenes. Un día nos encontramos en lo alto de la cima y otros días estamos lo mas bajo.”</a:t>
            </a:r>
          </a:p>
          <a:p>
            <a:endParaRPr lang="es-ES" sz="800" i="1">
              <a:latin typeface="Candara" pitchFamily="34" charset="0"/>
              <a:cs typeface="Andalus" pitchFamily="18" charset="-78"/>
            </a:endParaRPr>
          </a:p>
          <a:p>
            <a:pPr algn="r"/>
            <a:endParaRPr lang="es-ES" sz="800" i="1">
              <a:latin typeface="Candara" pitchFamily="34" charset="0"/>
              <a:cs typeface="Andalus" pitchFamily="18" charset="-78"/>
            </a:endParaRPr>
          </a:p>
          <a:p>
            <a:pPr algn="r"/>
            <a:endParaRPr lang="es-ES" sz="800" i="1">
              <a:latin typeface="Candara" pitchFamily="34" charset="0"/>
              <a:cs typeface="Andalus" pitchFamily="18" charset="-78"/>
            </a:endParaRPr>
          </a:p>
          <a:p>
            <a:pPr algn="r"/>
            <a:endParaRPr lang="es-ES" sz="800" i="1">
              <a:latin typeface="Candara" pitchFamily="34" charset="0"/>
              <a:cs typeface="Andalus" pitchFamily="18" charset="-78"/>
            </a:endParaRPr>
          </a:p>
          <a:p>
            <a:pPr algn="r"/>
            <a:endParaRPr lang="es-ES" sz="800" i="1">
              <a:latin typeface="Candara" pitchFamily="34" charset="0"/>
              <a:cs typeface="Andalus" pitchFamily="18" charset="-78"/>
            </a:endParaRPr>
          </a:p>
          <a:p>
            <a:pPr algn="r"/>
            <a:endParaRPr lang="es-ES" sz="800" i="1">
              <a:latin typeface="Candara" pitchFamily="34" charset="0"/>
              <a:cs typeface="Andalus" pitchFamily="18" charset="-78"/>
            </a:endParaRPr>
          </a:p>
          <a:p>
            <a:pPr algn="r"/>
            <a:endParaRPr lang="es-ES" sz="800" i="1">
              <a:latin typeface="Candara" pitchFamily="34" charset="0"/>
              <a:cs typeface="Andalus" pitchFamily="18" charset="-78"/>
            </a:endParaRPr>
          </a:p>
          <a:p>
            <a:pPr algn="r"/>
            <a:endParaRPr lang="es-ES" sz="800" i="1">
              <a:latin typeface="Candara" pitchFamily="34" charset="0"/>
              <a:cs typeface="Andalus" pitchFamily="18" charset="-78"/>
            </a:endParaRPr>
          </a:p>
          <a:p>
            <a:pPr algn="r"/>
            <a:endParaRPr lang="es-ES" sz="800" i="1">
              <a:latin typeface="Candara" pitchFamily="34" charset="0"/>
              <a:cs typeface="Andalus" pitchFamily="18" charset="-78"/>
            </a:endParaRPr>
          </a:p>
          <a:p>
            <a:pPr algn="r"/>
            <a:endParaRPr lang="es-ES" sz="800" i="1">
              <a:latin typeface="Candara" pitchFamily="34" charset="0"/>
              <a:cs typeface="Andalus" pitchFamily="18" charset="-78"/>
            </a:endParaRPr>
          </a:p>
          <a:p>
            <a:pPr algn="r"/>
            <a:endParaRPr lang="es-ES" sz="800" i="1">
              <a:latin typeface="Candara" pitchFamily="34" charset="0"/>
              <a:cs typeface="Andalus" pitchFamily="18" charset="-78"/>
            </a:endParaRPr>
          </a:p>
          <a:p>
            <a:pPr algn="r"/>
            <a:endParaRPr lang="es-ES" sz="800" i="1">
              <a:latin typeface="Candara" pitchFamily="34" charset="0"/>
              <a:cs typeface="Andalus" pitchFamily="18" charset="-78"/>
            </a:endParaRPr>
          </a:p>
          <a:p>
            <a:pPr algn="r"/>
            <a:endParaRPr lang="es-ES" sz="800" i="1">
              <a:latin typeface="Candara" pitchFamily="34" charset="0"/>
              <a:cs typeface="Andalus" pitchFamily="18" charset="-78"/>
            </a:endParaRPr>
          </a:p>
          <a:p>
            <a:pPr algn="r"/>
            <a:endParaRPr lang="es-ES" sz="800" i="1">
              <a:latin typeface="Candara" pitchFamily="34" charset="0"/>
              <a:cs typeface="Andalus" pitchFamily="18" charset="-78"/>
            </a:endParaRPr>
          </a:p>
          <a:p>
            <a:pPr algn="r"/>
            <a:endParaRPr lang="es-ES" sz="800" i="1">
              <a:latin typeface="Candara" pitchFamily="34" charset="0"/>
              <a:cs typeface="Andalus" pitchFamily="18" charset="-78"/>
            </a:endParaRPr>
          </a:p>
          <a:p>
            <a:pPr algn="r"/>
            <a:endParaRPr lang="es-ES" sz="800" i="1">
              <a:latin typeface="Candara" pitchFamily="34" charset="0"/>
              <a:cs typeface="Andalus" pitchFamily="18" charset="-78"/>
            </a:endParaRPr>
          </a:p>
          <a:p>
            <a:pPr algn="r"/>
            <a:endParaRPr lang="es-ES" sz="800" i="1">
              <a:latin typeface="Candara" pitchFamily="34" charset="0"/>
              <a:cs typeface="Andalus" pitchFamily="18" charset="-78"/>
            </a:endParaRPr>
          </a:p>
          <a:p>
            <a:pPr algn="r"/>
            <a:endParaRPr lang="es-ES" sz="800" i="1">
              <a:latin typeface="Candara" pitchFamily="34" charset="0"/>
              <a:cs typeface="Andalus" pitchFamily="18" charset="-78"/>
            </a:endParaRPr>
          </a:p>
          <a:p>
            <a:pPr algn="r"/>
            <a:endParaRPr lang="es-ES" sz="800" i="1">
              <a:latin typeface="Candara" pitchFamily="34" charset="0"/>
              <a:cs typeface="Andalus" pitchFamily="18" charset="-78"/>
            </a:endParaRPr>
          </a:p>
          <a:p>
            <a:pPr algn="r"/>
            <a:endParaRPr lang="es-ES" sz="800" i="1">
              <a:latin typeface="Candara" pitchFamily="34" charset="0"/>
              <a:cs typeface="Andalus" pitchFamily="18" charset="-78"/>
            </a:endParaRPr>
          </a:p>
          <a:p>
            <a:pPr algn="r"/>
            <a:endParaRPr lang="es-ES" sz="800" i="1">
              <a:latin typeface="Candara" pitchFamily="34" charset="0"/>
              <a:cs typeface="Andalus" pitchFamily="18" charset="-78"/>
            </a:endParaRPr>
          </a:p>
          <a:p>
            <a:pPr algn="r"/>
            <a:endParaRPr lang="es-ES" sz="800" i="1">
              <a:latin typeface="Candara" pitchFamily="34" charset="0"/>
              <a:cs typeface="Andalus" pitchFamily="18" charset="-78"/>
            </a:endParaRPr>
          </a:p>
          <a:p>
            <a:pPr algn="r"/>
            <a:endParaRPr lang="es-ES" sz="800" i="1">
              <a:latin typeface="Candara" pitchFamily="34" charset="0"/>
              <a:cs typeface="Andalus" pitchFamily="18" charset="-78"/>
            </a:endParaRPr>
          </a:p>
          <a:p>
            <a:pPr algn="r"/>
            <a:endParaRPr lang="es-ES" sz="800" i="1">
              <a:latin typeface="Candara" pitchFamily="34" charset="0"/>
              <a:cs typeface="Andalus" pitchFamily="18" charset="-78"/>
            </a:endParaRPr>
          </a:p>
          <a:p>
            <a:pPr algn="r"/>
            <a:endParaRPr lang="es-ES" sz="800" i="1">
              <a:latin typeface="Candara" pitchFamily="34" charset="0"/>
              <a:cs typeface="Andalus" pitchFamily="18" charset="-78"/>
            </a:endParaRPr>
          </a:p>
          <a:p>
            <a:pPr algn="r"/>
            <a:endParaRPr lang="es-ES" sz="800" i="1">
              <a:latin typeface="Candara" pitchFamily="34" charset="0"/>
              <a:cs typeface="Andalus" pitchFamily="18" charset="-78"/>
            </a:endParaRPr>
          </a:p>
        </p:txBody>
      </p:sp>
      <p:sp>
        <p:nvSpPr>
          <p:cNvPr id="17" name="16 CuadroTexto"/>
          <p:cNvSpPr txBox="1"/>
          <p:nvPr/>
        </p:nvSpPr>
        <p:spPr>
          <a:xfrm>
            <a:off x="2768312" y="144363"/>
            <a:ext cx="292388" cy="4032448"/>
          </a:xfrm>
          <a:prstGeom prst="rect">
            <a:avLst/>
          </a:prstGeom>
          <a:noFill/>
        </p:spPr>
        <p:txBody>
          <a:bodyPr vert="vert270">
            <a:spAutoFit/>
          </a:bodyPr>
          <a:lstStyle/>
          <a:p>
            <a:pPr algn="ctr" defTabSz="596646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700" dirty="0">
                <a:latin typeface="Candara" pitchFamily="34" charset="0"/>
                <a:cs typeface="Andalus" pitchFamily="18" charset="-78"/>
              </a:rPr>
              <a:t>Postal creada por: nombre de los alumnos                              </a:t>
            </a:r>
            <a:r>
              <a:rPr lang="es-ES" sz="700" dirty="0" err="1">
                <a:latin typeface="Candara" pitchFamily="34" charset="0"/>
                <a:cs typeface="Andalus" pitchFamily="18" charset="-78"/>
              </a:rPr>
              <a:t>eTwinning</a:t>
            </a:r>
            <a:r>
              <a:rPr lang="es-ES" sz="700" dirty="0">
                <a:latin typeface="Candara" pitchFamily="34" charset="0"/>
                <a:cs typeface="Andalus" pitchFamily="18" charset="-78"/>
              </a:rPr>
              <a:t>  “Un calendario lleno de vidas”</a:t>
            </a:r>
          </a:p>
        </p:txBody>
      </p:sp>
      <p:pic>
        <p:nvPicPr>
          <p:cNvPr id="14345" name="Imagen 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24150" y="1990725"/>
            <a:ext cx="381000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7" name="Text Box 11"/>
          <p:cNvSpPr txBox="1">
            <a:spLocks noChangeArrowheads="1"/>
          </p:cNvSpPr>
          <p:nvPr/>
        </p:nvSpPr>
        <p:spPr bwMode="auto">
          <a:xfrm>
            <a:off x="3616325" y="1893888"/>
            <a:ext cx="120332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defTabSz="914400"/>
            <a:r>
              <a:rPr lang="en-GB"/>
              <a:t>Colegio Paidos</a:t>
            </a:r>
          </a:p>
        </p:txBody>
      </p:sp>
      <p:sp>
        <p:nvSpPr>
          <p:cNvPr id="14348" name="Text Box 12"/>
          <p:cNvSpPr txBox="1">
            <a:spLocks noChangeArrowheads="1"/>
          </p:cNvSpPr>
          <p:nvPr/>
        </p:nvSpPr>
        <p:spPr bwMode="auto">
          <a:xfrm>
            <a:off x="3565525" y="2305050"/>
            <a:ext cx="58674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defTabSz="914400"/>
            <a:r>
              <a:rPr lang="en-GB" smtClean="0"/>
              <a:t>D</a:t>
            </a:r>
            <a:r>
              <a:rPr lang="en-GB" smtClean="0"/>
              <a:t>é</a:t>
            </a:r>
            <a:r>
              <a:rPr lang="en-GB" smtClean="0"/>
              <a:t>nia</a:t>
            </a:r>
            <a:endParaRPr lang="en-GB" dirty="0"/>
          </a:p>
        </p:txBody>
      </p:sp>
      <p:sp>
        <p:nvSpPr>
          <p:cNvPr id="14349" name="Text Box 13"/>
          <p:cNvSpPr txBox="1">
            <a:spLocks noChangeArrowheads="1"/>
          </p:cNvSpPr>
          <p:nvPr/>
        </p:nvSpPr>
        <p:spPr bwMode="auto">
          <a:xfrm>
            <a:off x="3616325" y="2757488"/>
            <a:ext cx="6985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defTabSz="914400"/>
            <a:r>
              <a:rPr lang="en-GB"/>
              <a:t>España</a:t>
            </a:r>
          </a:p>
        </p:txBody>
      </p:sp>
      <p:pic>
        <p:nvPicPr>
          <p:cNvPr id="14350" name="Picture 14" descr="j025130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16463" y="360363"/>
            <a:ext cx="1273175" cy="10731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969</TotalTime>
  <Words>98</Words>
  <Application>Microsoft Macintosh PowerPoint</Application>
  <PresentationFormat>Personalizzato</PresentationFormat>
  <Paragraphs>36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3" baseType="lpstr">
      <vt:lpstr>Tema de Office</vt:lpstr>
      <vt:lpstr>Presentazione di PowerPoint</vt:lpstr>
      <vt:lpstr>Presentazione di PowerPoint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Alicia</dc:creator>
  <cp:lastModifiedBy>Monica</cp:lastModifiedBy>
  <cp:revision>122</cp:revision>
  <dcterms:created xsi:type="dcterms:W3CDTF">2011-12-09T23:05:58Z</dcterms:created>
  <dcterms:modified xsi:type="dcterms:W3CDTF">2016-09-25T19:24:33Z</dcterms:modified>
</cp:coreProperties>
</file>