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96863" indent="1603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595313" indent="3190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893763" indent="4778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192213" indent="6365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99" d="100"/>
          <a:sy n="199" d="100"/>
        </p:scale>
        <p:origin x="-2112" y="-96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F25F-4BF9-4270-82AE-59D368918FF5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CBAAB-8388-4B90-BEE8-E19C7E7E4C3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3741-CDCB-4AF3-B977-1A2CEC021D91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90B0-30D5-4BAA-88B6-BC19AA4778D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0B70-6738-4394-B712-7D857CFA0E5C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E100-EC9A-4242-8B0F-E889C121D40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E634-9264-42C0-B279-6A1114567ABA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061F-9064-455D-AAD4-5B006AB91914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72AD-50BC-433C-9F88-9837B54EF675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B5C9-A5B4-43F7-9C39-227158F3E189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88D3-96A6-43FA-9D9F-5C58BBBAB2B1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79BA-6C8C-4A29-9CD3-A4FAC370149F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9571-733F-4B92-B2B0-45C373137D42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8481-E5B2-4CD3-9197-25AE5D58C91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6B3A-DF2B-4B52-AFB8-9182E7BA12EE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06D5-F369-42A5-91AC-38E2922F7FA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3AD3-FD7C-46BD-83CC-F096B090C728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0DBF-8107-422A-A4E1-40F76C7BE31B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9734D-6AB7-43C5-B852-E16DD1EC8DC5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BAC5-C0B1-4FB7-A1D9-17856E0A5C33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 rtlCol="0">
            <a:normAutofit/>
          </a:bodyPr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3B0FD-065C-4441-BD62-57673C046164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1985-C488-49B4-8CC4-B0C92C5A5170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06388" y="173038"/>
            <a:ext cx="5508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06388" y="1008063"/>
            <a:ext cx="55086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388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46E547-376B-40F1-981A-DBF95E1C706B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0738" y="4005263"/>
            <a:ext cx="1939925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6263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5ADFA6-0360-4F1B-9E98-7072350F38F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5313" rtl="0" eaLnBrk="0" fontAlgn="base" hangingPunct="0">
        <a:spcBef>
          <a:spcPct val="0"/>
        </a:spcBef>
        <a:spcAft>
          <a:spcPct val="0"/>
        </a:spcAft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2pPr>
      <a:lvl3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3pPr>
      <a:lvl4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4pPr>
      <a:lvl5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5pPr>
      <a:lvl6pPr marL="4572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6pPr>
      <a:lvl7pPr marL="9144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7pPr>
      <a:lvl8pPr marL="13716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8pPr>
      <a:lvl9pPr marL="18288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9pPr>
    </p:titleStyle>
    <p:bodyStyle>
      <a:lvl1pPr marL="222250" indent="-222250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188" indent="-1857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298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1728788" y="144463"/>
            <a:ext cx="2663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Brisk"/>
              </a:rPr>
              <a:t>MARIO  BENEDETTI</a:t>
            </a: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396875" y="3455988"/>
            <a:ext cx="5184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>
                <a:latin typeface="CaslonOldFace BT"/>
              </a:rPr>
              <a:t>Es una lastima que no estes conmigo</a:t>
            </a:r>
          </a:p>
        </p:txBody>
      </p:sp>
      <p:pic>
        <p:nvPicPr>
          <p:cNvPr id="13316" name="Picture 6" descr="momo5"/>
          <p:cNvPicPr>
            <a:picLocks noChangeAspect="1" noChangeArrowheads="1"/>
          </p:cNvPicPr>
          <p:nvPr/>
        </p:nvPicPr>
        <p:blipFill>
          <a:blip r:embed="rId2"/>
          <a:srcRect l="5553" t="4921" b="5795"/>
          <a:stretch>
            <a:fillRect/>
          </a:stretch>
        </p:blipFill>
        <p:spPr bwMode="auto">
          <a:xfrm>
            <a:off x="1189038" y="647700"/>
            <a:ext cx="36718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1063" y="21605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1063" y="25923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1063" y="30241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1063" y="34559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25" y="431800"/>
            <a:ext cx="792163" cy="1008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43" name="15 CuadroTexto"/>
          <p:cNvSpPr txBox="1">
            <a:spLocks noChangeArrowheads="1"/>
          </p:cNvSpPr>
          <p:nvPr/>
        </p:nvSpPr>
        <p:spPr bwMode="auto">
          <a:xfrm>
            <a:off x="252413" y="215900"/>
            <a:ext cx="2592387" cy="571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>
                <a:latin typeface="Candara" pitchFamily="34" charset="0"/>
                <a:cs typeface="Andalus" pitchFamily="18" charset="-78"/>
              </a:rPr>
              <a:t>14 de septiembre de 2016</a:t>
            </a:r>
          </a:p>
          <a:p>
            <a:r>
              <a:rPr lang="es-ES" sz="900">
                <a:latin typeface="Candara" pitchFamily="34" charset="0"/>
                <a:cs typeface="Andalus" pitchFamily="18" charset="-78"/>
              </a:rPr>
              <a:t>Homenaje a Benedetti</a:t>
            </a: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r>
              <a:rPr lang="es-ES">
                <a:latin typeface="Candara" pitchFamily="34" charset="0"/>
                <a:cs typeface="Andalus" pitchFamily="18" charset="-78"/>
              </a:rPr>
              <a:t>“He elegido este verso porque al leerlo me he acordado de mucha gente que echo de menos y que está lejos de mi o simplemente ya no estan, también me ha recordado a que la distancia es muy difícil de llevar, ya que tienes que estar mucho tiempo sin ver a tus amigos o seres queridos que viven lejos.”</a:t>
            </a:r>
          </a:p>
          <a:p>
            <a:endParaRPr lang="es-ES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700" dirty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>
                <a:latin typeface="Candara" pitchFamily="34" charset="0"/>
                <a:cs typeface="Andalus" pitchFamily="18" charset="-78"/>
              </a:rPr>
              <a:t>  “Un calendario lleno de vidas”</a:t>
            </a:r>
          </a:p>
        </p:txBody>
      </p:sp>
      <p:pic>
        <p:nvPicPr>
          <p:cNvPr id="14345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1990725"/>
            <a:ext cx="381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689350" y="1893888"/>
            <a:ext cx="1203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/>
              <a:t>Colegio Paidos</a:t>
            </a:r>
            <a:endParaRPr lang="en-GB"/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544888" y="2252663"/>
            <a:ext cx="5867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 smtClean="0"/>
              <a:t>D</a:t>
            </a:r>
            <a:r>
              <a:rPr lang="es-ES" smtClean="0"/>
              <a:t>é</a:t>
            </a:r>
            <a:r>
              <a:rPr lang="es-ES" smtClean="0"/>
              <a:t>nia</a:t>
            </a:r>
            <a:endParaRPr lang="en-GB" dirty="0"/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3473450" y="2757488"/>
            <a:ext cx="6985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/>
              <a:t>España</a:t>
            </a:r>
            <a:endParaRPr lang="en-GB"/>
          </a:p>
          <a:p>
            <a:pPr defTabSz="914400"/>
            <a:endParaRPr lang="en-GB"/>
          </a:p>
          <a:p>
            <a:pPr defTabSz="914400"/>
            <a:endParaRPr lang="en-GB"/>
          </a:p>
        </p:txBody>
      </p:sp>
      <p:pic>
        <p:nvPicPr>
          <p:cNvPr id="14350" name="Picture 14" descr="j03010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0925" y="360363"/>
            <a:ext cx="93662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101</Words>
  <Application>Microsoft Macintosh PowerPoint</Application>
  <PresentationFormat>Personalizzato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123</cp:revision>
  <dcterms:created xsi:type="dcterms:W3CDTF">2011-12-09T23:05:58Z</dcterms:created>
  <dcterms:modified xsi:type="dcterms:W3CDTF">2016-09-25T19:28:05Z</dcterms:modified>
</cp:coreProperties>
</file>