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</p:sldIdLst>
  <p:sldSz cx="6121400" cy="4321175"/>
  <p:notesSz cx="6858000" cy="9144000"/>
  <p:defaultTextStyle>
    <a:defPPr>
      <a:defRPr lang="es-ES"/>
    </a:defPPr>
    <a:lvl1pPr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96863" indent="16033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595313" indent="31908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893763" indent="47783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192213" indent="636588" algn="l" defTabSz="595313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>
        <p:scale>
          <a:sx n="100" d="100"/>
          <a:sy n="100" d="100"/>
        </p:scale>
        <p:origin x="-4016" y="-1440"/>
      </p:cViewPr>
      <p:guideLst>
        <p:guide orient="horz" pos="1361"/>
        <p:guide pos="1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9105" y="1342365"/>
            <a:ext cx="5203190" cy="9262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8210" y="2448666"/>
            <a:ext cx="4284980" cy="1104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8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6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3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89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6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DF6-5BA6-404F-B0CC-493D14417E3A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4E44-E9B2-410A-AC99-447BF57A4FDD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689-1A11-4694-84A0-1ACAE630FBB6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B71D-4672-4924-BFA9-3602092D9DAD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971430" y="109030"/>
            <a:ext cx="921399" cy="23236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109" y="109030"/>
            <a:ext cx="2664297" cy="23236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CA24-42A4-43EE-B2E6-7ECFF42D8F69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A730-A26E-48FC-A827-760273CE32C4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3E83-154F-43F5-988F-AB72FCBF9A06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406B-9C08-4E4F-B7F1-36E0F97CA2FB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548" y="2776756"/>
            <a:ext cx="5203190" cy="858233"/>
          </a:xfrm>
        </p:spPr>
        <p:txBody>
          <a:bodyPr anchor="t"/>
          <a:lstStyle>
            <a:lvl1pPr algn="l">
              <a:defRPr sz="2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3548" y="1831499"/>
            <a:ext cx="5203190" cy="945257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983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966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949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932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916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8993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882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38658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AC7DA-DC23-442C-A4A3-DDAD081508D5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E22E-00F1-4615-8E22-E54C6AC9B0EB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110" y="635174"/>
            <a:ext cx="1792847" cy="1797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099981" y="635174"/>
            <a:ext cx="1792848" cy="17974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10D4-E855-431D-A908-050F1166B800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5DFE-4A9C-42D8-9F38-68C6F6B0CD72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070" y="173047"/>
            <a:ext cx="5509260" cy="720196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6070" y="967263"/>
            <a:ext cx="2704681" cy="40310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8323" indent="0">
              <a:buNone/>
              <a:defRPr sz="1300" b="1"/>
            </a:lvl2pPr>
            <a:lvl3pPr marL="596646" indent="0">
              <a:buNone/>
              <a:defRPr sz="1200" b="1"/>
            </a:lvl3pPr>
            <a:lvl4pPr marL="894969" indent="0">
              <a:buNone/>
              <a:defRPr sz="1000" b="1"/>
            </a:lvl4pPr>
            <a:lvl5pPr marL="1193292" indent="0">
              <a:buNone/>
              <a:defRPr sz="1000" b="1"/>
            </a:lvl5pPr>
            <a:lvl6pPr marL="1491615" indent="0">
              <a:buNone/>
              <a:defRPr sz="1000" b="1"/>
            </a:lvl6pPr>
            <a:lvl7pPr marL="1789938" indent="0">
              <a:buNone/>
              <a:defRPr sz="1000" b="1"/>
            </a:lvl7pPr>
            <a:lvl8pPr marL="2088261" indent="0">
              <a:buNone/>
              <a:defRPr sz="1000" b="1"/>
            </a:lvl8pPr>
            <a:lvl9pPr marL="2386584" indent="0">
              <a:buNone/>
              <a:defRPr sz="1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06070" y="1370373"/>
            <a:ext cx="2704681" cy="2489677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109586" y="967263"/>
            <a:ext cx="2705744" cy="403109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298323" indent="0">
              <a:buNone/>
              <a:defRPr sz="1300" b="1"/>
            </a:lvl2pPr>
            <a:lvl3pPr marL="596646" indent="0">
              <a:buNone/>
              <a:defRPr sz="1200" b="1"/>
            </a:lvl3pPr>
            <a:lvl4pPr marL="894969" indent="0">
              <a:buNone/>
              <a:defRPr sz="1000" b="1"/>
            </a:lvl4pPr>
            <a:lvl5pPr marL="1193292" indent="0">
              <a:buNone/>
              <a:defRPr sz="1000" b="1"/>
            </a:lvl5pPr>
            <a:lvl6pPr marL="1491615" indent="0">
              <a:buNone/>
              <a:defRPr sz="1000" b="1"/>
            </a:lvl6pPr>
            <a:lvl7pPr marL="1789938" indent="0">
              <a:buNone/>
              <a:defRPr sz="1000" b="1"/>
            </a:lvl7pPr>
            <a:lvl8pPr marL="2088261" indent="0">
              <a:buNone/>
              <a:defRPr sz="1000" b="1"/>
            </a:lvl8pPr>
            <a:lvl9pPr marL="2386584" indent="0">
              <a:buNone/>
              <a:defRPr sz="1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109586" y="1370373"/>
            <a:ext cx="2705744" cy="2489677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33A29-C31F-44C4-BDB2-113201BA97D7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C316-DD2A-4636-811D-DD83615C78F6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A32B5-DE0D-4FAB-A62C-E137A9F26ECF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EC621-4F75-4978-A9AD-62B3B743D27B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86F2-77E2-49A2-AD1E-682F99B99292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8CC3-F4D0-4F70-884D-E9A6533A724D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6071" y="172047"/>
            <a:ext cx="2013898" cy="732199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93297" y="172047"/>
            <a:ext cx="3422033" cy="36880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6071" y="904246"/>
            <a:ext cx="2013898" cy="2955804"/>
          </a:xfrm>
        </p:spPr>
        <p:txBody>
          <a:bodyPr/>
          <a:lstStyle>
            <a:lvl1pPr marL="0" indent="0">
              <a:buNone/>
              <a:defRPr sz="900"/>
            </a:lvl1pPr>
            <a:lvl2pPr marL="298323" indent="0">
              <a:buNone/>
              <a:defRPr sz="800"/>
            </a:lvl2pPr>
            <a:lvl3pPr marL="596646" indent="0">
              <a:buNone/>
              <a:defRPr sz="700"/>
            </a:lvl3pPr>
            <a:lvl4pPr marL="894969" indent="0">
              <a:buNone/>
              <a:defRPr sz="600"/>
            </a:lvl4pPr>
            <a:lvl5pPr marL="1193292" indent="0">
              <a:buNone/>
              <a:defRPr sz="600"/>
            </a:lvl5pPr>
            <a:lvl6pPr marL="1491615" indent="0">
              <a:buNone/>
              <a:defRPr sz="600"/>
            </a:lvl6pPr>
            <a:lvl7pPr marL="1789938" indent="0">
              <a:buNone/>
              <a:defRPr sz="600"/>
            </a:lvl7pPr>
            <a:lvl8pPr marL="2088261" indent="0">
              <a:buNone/>
              <a:defRPr sz="600"/>
            </a:lvl8pPr>
            <a:lvl9pPr marL="2386584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75DC-5327-4F72-9A95-5704B9A5DA40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0995-B315-4F07-83A3-9DE8949E675D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9837" y="3024823"/>
            <a:ext cx="3672840" cy="357097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99837" y="386105"/>
            <a:ext cx="3672840" cy="2592705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298323" indent="0">
              <a:buNone/>
              <a:defRPr sz="1800"/>
            </a:lvl2pPr>
            <a:lvl3pPr marL="596646" indent="0">
              <a:buNone/>
              <a:defRPr sz="1600"/>
            </a:lvl3pPr>
            <a:lvl4pPr marL="894969" indent="0">
              <a:buNone/>
              <a:defRPr sz="1300"/>
            </a:lvl4pPr>
            <a:lvl5pPr marL="1193292" indent="0">
              <a:buNone/>
              <a:defRPr sz="1300"/>
            </a:lvl5pPr>
            <a:lvl6pPr marL="1491615" indent="0">
              <a:buNone/>
              <a:defRPr sz="1300"/>
            </a:lvl6pPr>
            <a:lvl7pPr marL="1789938" indent="0">
              <a:buNone/>
              <a:defRPr sz="1300"/>
            </a:lvl7pPr>
            <a:lvl8pPr marL="2088261" indent="0">
              <a:buNone/>
              <a:defRPr sz="1300"/>
            </a:lvl8pPr>
            <a:lvl9pPr marL="2386584" indent="0">
              <a:buNone/>
              <a:defRPr sz="13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99837" y="3381920"/>
            <a:ext cx="3672840" cy="507138"/>
          </a:xfrm>
        </p:spPr>
        <p:txBody>
          <a:bodyPr/>
          <a:lstStyle>
            <a:lvl1pPr marL="0" indent="0">
              <a:buNone/>
              <a:defRPr sz="900"/>
            </a:lvl1pPr>
            <a:lvl2pPr marL="298323" indent="0">
              <a:buNone/>
              <a:defRPr sz="800"/>
            </a:lvl2pPr>
            <a:lvl3pPr marL="596646" indent="0">
              <a:buNone/>
              <a:defRPr sz="700"/>
            </a:lvl3pPr>
            <a:lvl4pPr marL="894969" indent="0">
              <a:buNone/>
              <a:defRPr sz="600"/>
            </a:lvl4pPr>
            <a:lvl5pPr marL="1193292" indent="0">
              <a:buNone/>
              <a:defRPr sz="600"/>
            </a:lvl5pPr>
            <a:lvl6pPr marL="1491615" indent="0">
              <a:buNone/>
              <a:defRPr sz="600"/>
            </a:lvl6pPr>
            <a:lvl7pPr marL="1789938" indent="0">
              <a:buNone/>
              <a:defRPr sz="600"/>
            </a:lvl7pPr>
            <a:lvl8pPr marL="2088261" indent="0">
              <a:buNone/>
              <a:defRPr sz="600"/>
            </a:lvl8pPr>
            <a:lvl9pPr marL="2386584" indent="0">
              <a:buNone/>
              <a:defRPr sz="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B17E-1CDE-4411-855A-1458623FDE78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D164-8BF0-4D14-8A06-AF31252BD074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306388" y="173038"/>
            <a:ext cx="55086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665" tIns="29832" rIns="59665" bIns="298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306388" y="1008063"/>
            <a:ext cx="55086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9665" tIns="29832" rIns="59665" bIns="29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06388" y="4005263"/>
            <a:ext cx="1428750" cy="230187"/>
          </a:xfrm>
          <a:prstGeom prst="rect">
            <a:avLst/>
          </a:prstGeom>
        </p:spPr>
        <p:txBody>
          <a:bodyPr vert="horz" lIns="59665" tIns="29832" rIns="59665" bIns="29832" rtlCol="0" anchor="ctr"/>
          <a:lstStyle>
            <a:lvl1pPr algn="l" defTabSz="5966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934AD-EEDC-4261-9C8D-BF5B9BA7CCEB}" type="datetimeFigureOut">
              <a:rPr lang="es-ES"/>
              <a:pPr>
                <a:defRPr/>
              </a:pPr>
              <a:t>25/09/16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090738" y="4005263"/>
            <a:ext cx="1939925" cy="230187"/>
          </a:xfrm>
          <a:prstGeom prst="rect">
            <a:avLst/>
          </a:prstGeom>
        </p:spPr>
        <p:txBody>
          <a:bodyPr vert="horz" lIns="59665" tIns="29832" rIns="59665" bIns="29832" rtlCol="0" anchor="ctr"/>
          <a:lstStyle>
            <a:lvl1pPr algn="ctr" defTabSz="5966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86263" y="4005263"/>
            <a:ext cx="1428750" cy="230187"/>
          </a:xfrm>
          <a:prstGeom prst="rect">
            <a:avLst/>
          </a:prstGeom>
        </p:spPr>
        <p:txBody>
          <a:bodyPr vert="horz" lIns="59665" tIns="29832" rIns="59665" bIns="29832" rtlCol="0" anchor="ctr"/>
          <a:lstStyle>
            <a:lvl1pPr algn="r" defTabSz="596646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7200E-2505-49CF-BC34-E33C2A925321}" type="slidenum">
              <a:rPr lang="es-ES"/>
              <a:pPr>
                <a:defRPr/>
              </a:pPr>
              <a:t>‹n.›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5313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2pPr>
      <a:lvl3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3pPr>
      <a:lvl4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4pPr>
      <a:lvl5pPr algn="ctr" defTabSz="59531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5pPr>
      <a:lvl6pPr marL="4572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6pPr>
      <a:lvl7pPr marL="9144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7pPr>
      <a:lvl8pPr marL="13716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8pPr>
      <a:lvl9pPr marL="1828800" algn="ctr" defTabSz="595313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itchFamily="34" charset="0"/>
        </a:defRPr>
      </a:lvl9pPr>
    </p:titleStyle>
    <p:bodyStyle>
      <a:lvl1pPr marL="222250" indent="-222250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4188" indent="-1857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476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42988" indent="-1476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147638" algn="l" defTabSz="5953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777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00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7423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35746" indent="-149162" algn="l" defTabSz="59664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98323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6646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94969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292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91615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9938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88261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6584" algn="l" defTabSz="59664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6121400" cy="4321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1728788" y="144463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Brisk"/>
              </a:rPr>
              <a:t>MARIO  BENEDETTI</a:t>
            </a:r>
          </a:p>
        </p:txBody>
      </p:sp>
      <p:sp>
        <p:nvSpPr>
          <p:cNvPr id="13315" name="6 CuadroTexto"/>
          <p:cNvSpPr txBox="1">
            <a:spLocks noChangeArrowheads="1"/>
          </p:cNvSpPr>
          <p:nvPr/>
        </p:nvSpPr>
        <p:spPr bwMode="auto">
          <a:xfrm>
            <a:off x="468313" y="3673475"/>
            <a:ext cx="5184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>
                <a:latin typeface="CaslonOldFace BT"/>
              </a:rPr>
              <a:t>Tengo miedo de verte, necesidad de verte, </a:t>
            </a:r>
          </a:p>
          <a:p>
            <a:pPr algn="ctr"/>
            <a:r>
              <a:rPr lang="es-ES" sz="1400" dirty="0">
                <a:latin typeface="CaslonOldFace BT"/>
              </a:rPr>
              <a:t>esperanza de verte, desazones de verte.</a:t>
            </a:r>
          </a:p>
        </p:txBody>
      </p:sp>
      <p:pic>
        <p:nvPicPr>
          <p:cNvPr id="13316" name="Picture 6" descr="mom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508" y="792163"/>
            <a:ext cx="367240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6121400" cy="4321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>
            <a:off x="3421063" y="21605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421063" y="25923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421063" y="30241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421063" y="3455988"/>
            <a:ext cx="21605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860925" y="431800"/>
            <a:ext cx="792163" cy="1008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43" name="15 CuadroTexto"/>
          <p:cNvSpPr txBox="1">
            <a:spLocks noChangeArrowheads="1"/>
          </p:cNvSpPr>
          <p:nvPr/>
        </p:nvSpPr>
        <p:spPr bwMode="auto">
          <a:xfrm>
            <a:off x="252413" y="215900"/>
            <a:ext cx="2592387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andara" pitchFamily="34" charset="0"/>
                <a:cs typeface="Andalus" pitchFamily="18" charset="-78"/>
              </a:rPr>
              <a:t>14 de septiembre de 2016</a:t>
            </a:r>
          </a:p>
          <a:p>
            <a:r>
              <a:rPr lang="es-ES">
                <a:latin typeface="Candara" pitchFamily="34" charset="0"/>
                <a:cs typeface="Andalus" pitchFamily="18" charset="-78"/>
              </a:rPr>
              <a:t>Homenaje a Benedetti</a:t>
            </a:r>
          </a:p>
          <a:p>
            <a:endParaRPr lang="es-ES">
              <a:latin typeface="Candara" pitchFamily="34" charset="0"/>
              <a:cs typeface="Andalus" pitchFamily="18" charset="-78"/>
            </a:endParaRPr>
          </a:p>
          <a:p>
            <a:endParaRPr lang="es-ES">
              <a:latin typeface="Candara" pitchFamily="34" charset="0"/>
              <a:cs typeface="Andalus" pitchFamily="18" charset="-78"/>
            </a:endParaRPr>
          </a:p>
          <a:p>
            <a:endParaRPr lang="es-ES">
              <a:latin typeface="Candara" pitchFamily="34" charset="0"/>
              <a:cs typeface="Andalus" pitchFamily="18" charset="-78"/>
            </a:endParaRPr>
          </a:p>
          <a:p>
            <a:endParaRPr lang="es-ES" sz="900">
              <a:latin typeface="Candara" pitchFamily="34" charset="0"/>
              <a:cs typeface="Andalus" pitchFamily="18" charset="-78"/>
            </a:endParaRPr>
          </a:p>
          <a:p>
            <a:r>
              <a:rPr lang="es-ES" sz="1400">
                <a:latin typeface="Candara" pitchFamily="34" charset="0"/>
                <a:cs typeface="Andalus" pitchFamily="18" charset="-78"/>
              </a:rPr>
              <a:t>“Me han llamado la atenci</a:t>
            </a:r>
            <a:r>
              <a:rPr lang="es-ES"/>
              <a:t>ó</a:t>
            </a:r>
            <a:r>
              <a:rPr lang="es-ES" sz="1400">
                <a:latin typeface="Candara" pitchFamily="34" charset="0"/>
                <a:cs typeface="Andalus" pitchFamily="18" charset="-78"/>
              </a:rPr>
              <a:t>n estos versos porque al principio dice que tiene miedo de ver a la persona, pero despu</a:t>
            </a:r>
            <a:r>
              <a:rPr lang="es-ES"/>
              <a:t>é</a:t>
            </a:r>
            <a:r>
              <a:rPr lang="es-ES" sz="1400">
                <a:latin typeface="Candara" pitchFamily="34" charset="0"/>
                <a:cs typeface="Andalus" pitchFamily="18" charset="-78"/>
              </a:rPr>
              <a:t>s se contradice diciendo que necesita verla y me parece curioso”. </a:t>
            </a:r>
          </a:p>
          <a:p>
            <a:endParaRPr lang="es-ES" sz="1400">
              <a:latin typeface="Candara" pitchFamily="34" charset="0"/>
              <a:cs typeface="Andalus" pitchFamily="18" charset="-78"/>
            </a:endParaRPr>
          </a:p>
          <a:p>
            <a:endParaRPr lang="es-ES" sz="14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14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  <a:p>
            <a:pPr algn="r"/>
            <a:endParaRPr lang="es-ES" sz="800" i="1">
              <a:latin typeface="Candara" pitchFamily="34" charset="0"/>
              <a:cs typeface="Andalus" pitchFamily="18" charset="-78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79425" y="149126"/>
            <a:ext cx="292388" cy="403244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5966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700" dirty="0">
                <a:latin typeface="Candara" pitchFamily="34" charset="0"/>
                <a:cs typeface="Andalus" pitchFamily="18" charset="-78"/>
              </a:rPr>
              <a:t>Postal creada por: nombre de los alumnos                              </a:t>
            </a:r>
            <a:r>
              <a:rPr lang="es-ES" sz="700" dirty="0" err="1">
                <a:latin typeface="Candara" pitchFamily="34" charset="0"/>
                <a:cs typeface="Andalus" pitchFamily="18" charset="-78"/>
              </a:rPr>
              <a:t>eTwinning</a:t>
            </a:r>
            <a:r>
              <a:rPr lang="es-ES" sz="700" dirty="0">
                <a:latin typeface="Candara" pitchFamily="34" charset="0"/>
                <a:cs typeface="Andalus" pitchFamily="18" charset="-78"/>
              </a:rPr>
              <a:t>  “Un calendario lleno de vidas”</a:t>
            </a:r>
          </a:p>
        </p:txBody>
      </p:sp>
      <p:pic>
        <p:nvPicPr>
          <p:cNvPr id="14345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150" y="1990725"/>
            <a:ext cx="381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473450" y="1893888"/>
            <a:ext cx="120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/>
              <a:t>Colegio Paidos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473450" y="2325688"/>
            <a:ext cx="5867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 dirty="0" err="1" smtClean="0"/>
              <a:t>D</a:t>
            </a:r>
            <a:r>
              <a:rPr lang="en-GB" dirty="0" err="1" smtClean="0"/>
              <a:t>é</a:t>
            </a:r>
            <a:r>
              <a:rPr lang="en-GB" dirty="0" err="1" smtClean="0"/>
              <a:t>nia</a:t>
            </a:r>
            <a:endParaRPr lang="en-GB" dirty="0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89350" y="2757488"/>
            <a:ext cx="741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GB"/>
              <a:t>Espa</a:t>
            </a:r>
            <a:r>
              <a:rPr lang="es-ES"/>
              <a:t>ñ</a:t>
            </a:r>
            <a:r>
              <a:rPr lang="en-GB"/>
              <a:t>a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82</Words>
  <Application>Microsoft Macintosh PowerPoint</Application>
  <PresentationFormat>Personalizzato</PresentationFormat>
  <Paragraphs>39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de Office</vt:lpstr>
      <vt:lpstr>Presentazione di PowerPoint</vt:lpstr>
      <vt:lpstr>Presentazione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Alicia</dc:creator>
  <cp:lastModifiedBy>Monica</cp:lastModifiedBy>
  <cp:revision>123</cp:revision>
  <dcterms:created xsi:type="dcterms:W3CDTF">2011-12-09T23:05:58Z</dcterms:created>
  <dcterms:modified xsi:type="dcterms:W3CDTF">2016-09-25T19:23:47Z</dcterms:modified>
</cp:coreProperties>
</file>