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3" r:id="rId3"/>
  </p:sldIdLst>
  <p:sldSz cx="6121400" cy="4321175"/>
  <p:notesSz cx="6858000" cy="9144000"/>
  <p:defaultTextStyle>
    <a:defPPr>
      <a:defRPr lang="es-ES"/>
    </a:defPPr>
    <a:lvl1pPr algn="l" defTabSz="595313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96863" indent="160338" algn="l" defTabSz="595313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595313" indent="319088" algn="l" defTabSz="595313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893763" indent="477838" algn="l" defTabSz="595313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192213" indent="636588" algn="l" defTabSz="595313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C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>
      <p:cViewPr varScale="1">
        <p:scale>
          <a:sx n="199" d="100"/>
          <a:sy n="199" d="100"/>
        </p:scale>
        <p:origin x="-2112" y="-96"/>
      </p:cViewPr>
      <p:guideLst>
        <p:guide orient="horz" pos="1361"/>
        <p:guide pos="19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59105" y="1342365"/>
            <a:ext cx="5203190" cy="92625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18210" y="2448666"/>
            <a:ext cx="4284980" cy="11043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98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96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94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93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91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8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88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86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216DC-87F1-4B9D-9E6F-1F434CBC993D}" type="datetimeFigureOut">
              <a:rPr lang="es-ES"/>
              <a:pPr>
                <a:defRPr/>
              </a:pPr>
              <a:t>25/09/16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074C7-5945-4AEC-8EE0-32F98E65BC57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F36CF-5022-42EF-B5C0-F3613765B6E8}" type="datetimeFigureOut">
              <a:rPr lang="es-ES"/>
              <a:pPr>
                <a:defRPr/>
              </a:pPr>
              <a:t>25/09/16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B513C-0E50-4CC1-916E-F3C2B8AF2302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971430" y="109030"/>
            <a:ext cx="921399" cy="232363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05109" y="109030"/>
            <a:ext cx="2664297" cy="232363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1E340-547B-49A6-97B0-EC473892F9AB}" type="datetimeFigureOut">
              <a:rPr lang="es-ES"/>
              <a:pPr>
                <a:defRPr/>
              </a:pPr>
              <a:t>25/09/16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F0CCD-AADF-472D-84F7-EBC5E88104D7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B249D-AB81-4473-AC0D-0B2F17AAEA2B}" type="datetimeFigureOut">
              <a:rPr lang="es-ES"/>
              <a:pPr>
                <a:defRPr/>
              </a:pPr>
              <a:t>25/09/16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1512D-7E05-42C4-AFD3-8C0219314F5D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3548" y="2776756"/>
            <a:ext cx="5203190" cy="858233"/>
          </a:xfrm>
        </p:spPr>
        <p:txBody>
          <a:bodyPr anchor="t"/>
          <a:lstStyle>
            <a:lvl1pPr algn="l">
              <a:defRPr sz="2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83548" y="1831499"/>
            <a:ext cx="5203190" cy="945257"/>
          </a:xfrm>
        </p:spPr>
        <p:txBody>
          <a:bodyPr anchor="b"/>
          <a:lstStyle>
            <a:lvl1pPr marL="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1pPr>
            <a:lvl2pPr marL="29832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9664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9496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9329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49161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78993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08826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38658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D1419-BC59-47F4-B562-50BE507C66CB}" type="datetimeFigureOut">
              <a:rPr lang="es-ES"/>
              <a:pPr>
                <a:defRPr/>
              </a:pPr>
              <a:t>25/09/16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CA477-EF1E-4EB8-8386-C0C08EEB2B90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05110" y="635174"/>
            <a:ext cx="1792847" cy="17974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099981" y="635174"/>
            <a:ext cx="1792848" cy="17974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5668F-E67E-4C2E-A1FB-A5B851BA8DC9}" type="datetimeFigureOut">
              <a:rPr lang="es-ES"/>
              <a:pPr>
                <a:defRPr/>
              </a:pPr>
              <a:t>25/09/16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ED5D2-F1B0-4E33-9F98-68DC2869EF16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6070" y="173047"/>
            <a:ext cx="5509260" cy="720196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6070" y="967263"/>
            <a:ext cx="2704681" cy="403109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298323" indent="0">
              <a:buNone/>
              <a:defRPr sz="1300" b="1"/>
            </a:lvl2pPr>
            <a:lvl3pPr marL="596646" indent="0">
              <a:buNone/>
              <a:defRPr sz="1200" b="1"/>
            </a:lvl3pPr>
            <a:lvl4pPr marL="894969" indent="0">
              <a:buNone/>
              <a:defRPr sz="1000" b="1"/>
            </a:lvl4pPr>
            <a:lvl5pPr marL="1193292" indent="0">
              <a:buNone/>
              <a:defRPr sz="1000" b="1"/>
            </a:lvl5pPr>
            <a:lvl6pPr marL="1491615" indent="0">
              <a:buNone/>
              <a:defRPr sz="1000" b="1"/>
            </a:lvl6pPr>
            <a:lvl7pPr marL="1789938" indent="0">
              <a:buNone/>
              <a:defRPr sz="1000" b="1"/>
            </a:lvl7pPr>
            <a:lvl8pPr marL="2088261" indent="0">
              <a:buNone/>
              <a:defRPr sz="1000" b="1"/>
            </a:lvl8pPr>
            <a:lvl9pPr marL="2386584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06070" y="1370373"/>
            <a:ext cx="2704681" cy="2489677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109586" y="967263"/>
            <a:ext cx="2705744" cy="403109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298323" indent="0">
              <a:buNone/>
              <a:defRPr sz="1300" b="1"/>
            </a:lvl2pPr>
            <a:lvl3pPr marL="596646" indent="0">
              <a:buNone/>
              <a:defRPr sz="1200" b="1"/>
            </a:lvl3pPr>
            <a:lvl4pPr marL="894969" indent="0">
              <a:buNone/>
              <a:defRPr sz="1000" b="1"/>
            </a:lvl4pPr>
            <a:lvl5pPr marL="1193292" indent="0">
              <a:buNone/>
              <a:defRPr sz="1000" b="1"/>
            </a:lvl5pPr>
            <a:lvl6pPr marL="1491615" indent="0">
              <a:buNone/>
              <a:defRPr sz="1000" b="1"/>
            </a:lvl6pPr>
            <a:lvl7pPr marL="1789938" indent="0">
              <a:buNone/>
              <a:defRPr sz="1000" b="1"/>
            </a:lvl7pPr>
            <a:lvl8pPr marL="2088261" indent="0">
              <a:buNone/>
              <a:defRPr sz="1000" b="1"/>
            </a:lvl8pPr>
            <a:lvl9pPr marL="2386584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109586" y="1370373"/>
            <a:ext cx="2705744" cy="2489677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2F0BD-293F-4D9A-8956-A5228C9DB129}" type="datetimeFigureOut">
              <a:rPr lang="es-ES"/>
              <a:pPr>
                <a:defRPr/>
              </a:pPr>
              <a:t>25/09/16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F4EE9-4300-49B1-AE8B-6420BF8CFE4C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C7736-7D32-4EC6-9203-DDE0DB6EAD52}" type="datetimeFigureOut">
              <a:rPr lang="es-ES"/>
              <a:pPr>
                <a:defRPr/>
              </a:pPr>
              <a:t>25/09/16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43005-63A4-43F9-B311-9760E57AF00C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ECFC4-64AC-4D1B-9CC4-125082D92F29}" type="datetimeFigureOut">
              <a:rPr lang="es-ES"/>
              <a:pPr>
                <a:defRPr/>
              </a:pPr>
              <a:t>25/09/16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C8B79-8B7A-47E5-B1DF-F5AAEF5C09E8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6071" y="172047"/>
            <a:ext cx="2013898" cy="732199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393297" y="172047"/>
            <a:ext cx="3422033" cy="368800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6071" y="904246"/>
            <a:ext cx="2013898" cy="2955804"/>
          </a:xfrm>
        </p:spPr>
        <p:txBody>
          <a:bodyPr/>
          <a:lstStyle>
            <a:lvl1pPr marL="0" indent="0">
              <a:buNone/>
              <a:defRPr sz="900"/>
            </a:lvl1pPr>
            <a:lvl2pPr marL="298323" indent="0">
              <a:buNone/>
              <a:defRPr sz="800"/>
            </a:lvl2pPr>
            <a:lvl3pPr marL="596646" indent="0">
              <a:buNone/>
              <a:defRPr sz="700"/>
            </a:lvl3pPr>
            <a:lvl4pPr marL="894969" indent="0">
              <a:buNone/>
              <a:defRPr sz="600"/>
            </a:lvl4pPr>
            <a:lvl5pPr marL="1193292" indent="0">
              <a:buNone/>
              <a:defRPr sz="600"/>
            </a:lvl5pPr>
            <a:lvl6pPr marL="1491615" indent="0">
              <a:buNone/>
              <a:defRPr sz="600"/>
            </a:lvl6pPr>
            <a:lvl7pPr marL="1789938" indent="0">
              <a:buNone/>
              <a:defRPr sz="600"/>
            </a:lvl7pPr>
            <a:lvl8pPr marL="2088261" indent="0">
              <a:buNone/>
              <a:defRPr sz="600"/>
            </a:lvl8pPr>
            <a:lvl9pPr marL="2386584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342DA-55E5-4176-B2AD-4C157E8A9166}" type="datetimeFigureOut">
              <a:rPr lang="es-ES"/>
              <a:pPr>
                <a:defRPr/>
              </a:pPr>
              <a:t>25/09/16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5A503-41D6-4227-8C04-8D279A5DF0DE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99837" y="3024823"/>
            <a:ext cx="3672840" cy="357097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99837" y="386105"/>
            <a:ext cx="3672840" cy="2592705"/>
          </a:xfrm>
        </p:spPr>
        <p:txBody>
          <a:bodyPr rtlCol="0">
            <a:normAutofit/>
          </a:bodyPr>
          <a:lstStyle>
            <a:lvl1pPr marL="0" indent="0">
              <a:buNone/>
              <a:defRPr sz="2100"/>
            </a:lvl1pPr>
            <a:lvl2pPr marL="298323" indent="0">
              <a:buNone/>
              <a:defRPr sz="1800"/>
            </a:lvl2pPr>
            <a:lvl3pPr marL="596646" indent="0">
              <a:buNone/>
              <a:defRPr sz="1600"/>
            </a:lvl3pPr>
            <a:lvl4pPr marL="894969" indent="0">
              <a:buNone/>
              <a:defRPr sz="1300"/>
            </a:lvl4pPr>
            <a:lvl5pPr marL="1193292" indent="0">
              <a:buNone/>
              <a:defRPr sz="1300"/>
            </a:lvl5pPr>
            <a:lvl6pPr marL="1491615" indent="0">
              <a:buNone/>
              <a:defRPr sz="1300"/>
            </a:lvl6pPr>
            <a:lvl7pPr marL="1789938" indent="0">
              <a:buNone/>
              <a:defRPr sz="1300"/>
            </a:lvl7pPr>
            <a:lvl8pPr marL="2088261" indent="0">
              <a:buNone/>
              <a:defRPr sz="1300"/>
            </a:lvl8pPr>
            <a:lvl9pPr marL="2386584" indent="0">
              <a:buNone/>
              <a:defRPr sz="13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99837" y="3381920"/>
            <a:ext cx="3672840" cy="507138"/>
          </a:xfrm>
        </p:spPr>
        <p:txBody>
          <a:bodyPr/>
          <a:lstStyle>
            <a:lvl1pPr marL="0" indent="0">
              <a:buNone/>
              <a:defRPr sz="900"/>
            </a:lvl1pPr>
            <a:lvl2pPr marL="298323" indent="0">
              <a:buNone/>
              <a:defRPr sz="800"/>
            </a:lvl2pPr>
            <a:lvl3pPr marL="596646" indent="0">
              <a:buNone/>
              <a:defRPr sz="700"/>
            </a:lvl3pPr>
            <a:lvl4pPr marL="894969" indent="0">
              <a:buNone/>
              <a:defRPr sz="600"/>
            </a:lvl4pPr>
            <a:lvl5pPr marL="1193292" indent="0">
              <a:buNone/>
              <a:defRPr sz="600"/>
            </a:lvl5pPr>
            <a:lvl6pPr marL="1491615" indent="0">
              <a:buNone/>
              <a:defRPr sz="600"/>
            </a:lvl6pPr>
            <a:lvl7pPr marL="1789938" indent="0">
              <a:buNone/>
              <a:defRPr sz="600"/>
            </a:lvl7pPr>
            <a:lvl8pPr marL="2088261" indent="0">
              <a:buNone/>
              <a:defRPr sz="600"/>
            </a:lvl8pPr>
            <a:lvl9pPr marL="2386584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527E0-687E-446A-9D24-3184C83314D8}" type="datetimeFigureOut">
              <a:rPr lang="es-ES"/>
              <a:pPr>
                <a:defRPr/>
              </a:pPr>
              <a:t>25/09/16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1682E-41D2-4CC5-9403-B3BBE4A7223B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306388" y="173038"/>
            <a:ext cx="55086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9665" tIns="29832" rIns="59665" bIns="2983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306388" y="1008063"/>
            <a:ext cx="5508625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9665" tIns="29832" rIns="59665" bIns="298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06388" y="4005263"/>
            <a:ext cx="1428750" cy="230187"/>
          </a:xfrm>
          <a:prstGeom prst="rect">
            <a:avLst/>
          </a:prstGeom>
        </p:spPr>
        <p:txBody>
          <a:bodyPr vert="horz" lIns="59665" tIns="29832" rIns="59665" bIns="29832" rtlCol="0" anchor="ctr"/>
          <a:lstStyle>
            <a:lvl1pPr algn="l" defTabSz="596646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E58ED2-CCE8-4483-BCEB-7011F726A252}" type="datetimeFigureOut">
              <a:rPr lang="es-ES"/>
              <a:pPr>
                <a:defRPr/>
              </a:pPr>
              <a:t>25/09/16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090738" y="4005263"/>
            <a:ext cx="1939925" cy="230187"/>
          </a:xfrm>
          <a:prstGeom prst="rect">
            <a:avLst/>
          </a:prstGeom>
        </p:spPr>
        <p:txBody>
          <a:bodyPr vert="horz" lIns="59665" tIns="29832" rIns="59665" bIns="29832" rtlCol="0" anchor="ctr"/>
          <a:lstStyle>
            <a:lvl1pPr algn="ctr" defTabSz="596646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86263" y="4005263"/>
            <a:ext cx="1428750" cy="230187"/>
          </a:xfrm>
          <a:prstGeom prst="rect">
            <a:avLst/>
          </a:prstGeom>
        </p:spPr>
        <p:txBody>
          <a:bodyPr vert="horz" lIns="59665" tIns="29832" rIns="59665" bIns="29832" rtlCol="0" anchor="ctr"/>
          <a:lstStyle>
            <a:lvl1pPr algn="r" defTabSz="596646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F0B0E5-ECFB-4273-B415-873F47DDA68E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95313" rtl="0" eaLnBrk="0" fontAlgn="base" hangingPunct="0">
        <a:spcBef>
          <a:spcPct val="0"/>
        </a:spcBef>
        <a:spcAft>
          <a:spcPct val="0"/>
        </a:spcAft>
        <a:defRPr sz="2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595313" rtl="0" eaLnBrk="0" fontAlgn="base" hangingPunct="0"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" pitchFamily="34" charset="0"/>
        </a:defRPr>
      </a:lvl2pPr>
      <a:lvl3pPr algn="ctr" defTabSz="595313" rtl="0" eaLnBrk="0" fontAlgn="base" hangingPunct="0"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" pitchFamily="34" charset="0"/>
        </a:defRPr>
      </a:lvl3pPr>
      <a:lvl4pPr algn="ctr" defTabSz="595313" rtl="0" eaLnBrk="0" fontAlgn="base" hangingPunct="0"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" pitchFamily="34" charset="0"/>
        </a:defRPr>
      </a:lvl4pPr>
      <a:lvl5pPr algn="ctr" defTabSz="595313" rtl="0" eaLnBrk="0" fontAlgn="base" hangingPunct="0"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" pitchFamily="34" charset="0"/>
        </a:defRPr>
      </a:lvl5pPr>
      <a:lvl6pPr marL="457200" algn="ctr" defTabSz="595313" rtl="0" fontAlgn="base"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" pitchFamily="34" charset="0"/>
        </a:defRPr>
      </a:lvl6pPr>
      <a:lvl7pPr marL="914400" algn="ctr" defTabSz="595313" rtl="0" fontAlgn="base"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" pitchFamily="34" charset="0"/>
        </a:defRPr>
      </a:lvl7pPr>
      <a:lvl8pPr marL="1371600" algn="ctr" defTabSz="595313" rtl="0" fontAlgn="base"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" pitchFamily="34" charset="0"/>
        </a:defRPr>
      </a:lvl8pPr>
      <a:lvl9pPr marL="1828800" algn="ctr" defTabSz="595313" rtl="0" fontAlgn="base"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" pitchFamily="34" charset="0"/>
        </a:defRPr>
      </a:lvl9pPr>
    </p:titleStyle>
    <p:bodyStyle>
      <a:lvl1pPr marL="222250" indent="-222250" algn="l" defTabSz="5953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84188" indent="-185738" algn="l" defTabSz="5953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744538" indent="-147638" algn="l" defTabSz="5953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42988" indent="-147638" algn="l" defTabSz="5953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438" indent="-147638" algn="l" defTabSz="5953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40777" indent="-149162" algn="l" defTabSz="596646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39100" indent="-149162" algn="l" defTabSz="596646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37423" indent="-149162" algn="l" defTabSz="596646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35746" indent="-149162" algn="l" defTabSz="596646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98323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96646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94969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93292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91615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89938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88261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86584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121400" cy="4321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96646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3314" name="5 CuadroTexto"/>
          <p:cNvSpPr txBox="1">
            <a:spLocks noChangeArrowheads="1"/>
          </p:cNvSpPr>
          <p:nvPr/>
        </p:nvSpPr>
        <p:spPr bwMode="auto">
          <a:xfrm>
            <a:off x="1728788" y="144463"/>
            <a:ext cx="2663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1400" b="1">
                <a:latin typeface="Brisk"/>
              </a:rPr>
              <a:t>MARIO  BENEDETTI</a:t>
            </a:r>
          </a:p>
        </p:txBody>
      </p:sp>
      <p:sp>
        <p:nvSpPr>
          <p:cNvPr id="13315" name="6 CuadroTexto"/>
          <p:cNvSpPr txBox="1">
            <a:spLocks noChangeArrowheads="1"/>
          </p:cNvSpPr>
          <p:nvPr/>
        </p:nvSpPr>
        <p:spPr bwMode="auto">
          <a:xfrm>
            <a:off x="396875" y="3455988"/>
            <a:ext cx="51847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1400">
                <a:latin typeface="CaslonOldFace BT"/>
              </a:rPr>
              <a:t>Porque eres mía porque no eres m</a:t>
            </a:r>
            <a:r>
              <a:rPr lang="es-ES"/>
              <a:t>í</a:t>
            </a:r>
            <a:r>
              <a:rPr lang="es-ES" sz="1400">
                <a:latin typeface="CaslonOldFace BT"/>
              </a:rPr>
              <a:t>a</a:t>
            </a:r>
          </a:p>
          <a:p>
            <a:pPr algn="ctr"/>
            <a:r>
              <a:rPr lang="es-ES" sz="1400">
                <a:latin typeface="CaslonOldFace BT"/>
              </a:rPr>
              <a:t>porque te miro y muero y peor que muero</a:t>
            </a:r>
          </a:p>
        </p:txBody>
      </p:sp>
      <p:pic>
        <p:nvPicPr>
          <p:cNvPr id="13316" name="Picture 6" descr="momo4"/>
          <p:cNvPicPr>
            <a:picLocks noChangeAspect="1" noChangeArrowheads="1"/>
          </p:cNvPicPr>
          <p:nvPr/>
        </p:nvPicPr>
        <p:blipFill>
          <a:blip r:embed="rId2"/>
          <a:srcRect l="7980"/>
          <a:stretch>
            <a:fillRect/>
          </a:stretch>
        </p:blipFill>
        <p:spPr bwMode="auto">
          <a:xfrm>
            <a:off x="1260475" y="647700"/>
            <a:ext cx="3600450" cy="268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6121400" cy="4321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96646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cxnSp>
        <p:nvCxnSpPr>
          <p:cNvPr id="7" name="6 Conector recto"/>
          <p:cNvCxnSpPr/>
          <p:nvPr/>
        </p:nvCxnSpPr>
        <p:spPr>
          <a:xfrm>
            <a:off x="3421063" y="2160588"/>
            <a:ext cx="21605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3421063" y="2592388"/>
            <a:ext cx="21605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3421063" y="3024188"/>
            <a:ext cx="21605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3421063" y="3455988"/>
            <a:ext cx="21605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Rectángulo"/>
          <p:cNvSpPr/>
          <p:nvPr/>
        </p:nvSpPr>
        <p:spPr>
          <a:xfrm>
            <a:off x="4860925" y="431800"/>
            <a:ext cx="792163" cy="10080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96646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4343" name="15 CuadroTexto"/>
          <p:cNvSpPr txBox="1">
            <a:spLocks noChangeArrowheads="1"/>
          </p:cNvSpPr>
          <p:nvPr/>
        </p:nvSpPr>
        <p:spPr bwMode="auto">
          <a:xfrm>
            <a:off x="252413" y="215900"/>
            <a:ext cx="2592387" cy="647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andara" pitchFamily="34" charset="0"/>
                <a:cs typeface="Andalus" pitchFamily="18" charset="-78"/>
              </a:rPr>
              <a:t>14 de septiembre de 2016</a:t>
            </a:r>
          </a:p>
          <a:p>
            <a:r>
              <a:rPr lang="es-ES">
                <a:latin typeface="Candara" pitchFamily="34" charset="0"/>
                <a:cs typeface="Andalus" pitchFamily="18" charset="-78"/>
              </a:rPr>
              <a:t>Homenaje a Benedetti</a:t>
            </a:r>
          </a:p>
          <a:p>
            <a:endParaRPr lang="es-ES" sz="900">
              <a:latin typeface="Candara" pitchFamily="34" charset="0"/>
              <a:cs typeface="Andalus" pitchFamily="18" charset="-78"/>
            </a:endParaRPr>
          </a:p>
          <a:p>
            <a:endParaRPr lang="es-ES" sz="900">
              <a:latin typeface="Candara" pitchFamily="34" charset="0"/>
              <a:cs typeface="Andalus" pitchFamily="18" charset="-78"/>
            </a:endParaRPr>
          </a:p>
          <a:p>
            <a:endParaRPr lang="es-ES" sz="900">
              <a:latin typeface="Candara" pitchFamily="34" charset="0"/>
              <a:cs typeface="Andalus" pitchFamily="18" charset="-78"/>
            </a:endParaRPr>
          </a:p>
          <a:p>
            <a:r>
              <a:rPr lang="es-ES" sz="1400">
                <a:latin typeface="Candara" pitchFamily="34" charset="0"/>
                <a:cs typeface="Andalus" pitchFamily="18" charset="-78"/>
              </a:rPr>
              <a:t>“Este poema me ha encantado. Esta escrito con mucha pasión y me ha transmitido muchas cosas cuando lo he le</a:t>
            </a:r>
            <a:r>
              <a:rPr lang="es-ES"/>
              <a:t>ído</a:t>
            </a:r>
            <a:r>
              <a:rPr lang="es-ES" sz="1400"/>
              <a:t>”</a:t>
            </a:r>
            <a:r>
              <a:rPr lang="es-ES"/>
              <a:t>.</a:t>
            </a:r>
          </a:p>
          <a:p>
            <a:endParaRPr lang="es-ES"/>
          </a:p>
          <a:p>
            <a:r>
              <a:rPr lang="es-ES" sz="1400"/>
              <a:t>“</a:t>
            </a:r>
            <a:r>
              <a:rPr lang="es-ES" sz="1400">
                <a:latin typeface="Candara" pitchFamily="34" charset="0"/>
                <a:cs typeface="Andalus" pitchFamily="18" charset="-78"/>
              </a:rPr>
              <a:t>Transmite los sentimientos contradictorios del amor y la confusion que se siente ante esto, por que nosotras queremos a personas que no son nuestras.”</a:t>
            </a:r>
          </a:p>
          <a:p>
            <a:endParaRPr lang="es-ES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2779425" y="149126"/>
            <a:ext cx="292388" cy="4032448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defTabSz="59664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700" dirty="0">
                <a:latin typeface="Candara" pitchFamily="34" charset="0"/>
                <a:cs typeface="Andalus" pitchFamily="18" charset="-78"/>
              </a:rPr>
              <a:t>Postal creada por: nombre de los alumnos                              </a:t>
            </a:r>
            <a:r>
              <a:rPr lang="es-ES" sz="700" dirty="0" err="1">
                <a:latin typeface="Candara" pitchFamily="34" charset="0"/>
                <a:cs typeface="Andalus" pitchFamily="18" charset="-78"/>
              </a:rPr>
              <a:t>eTwinning</a:t>
            </a:r>
            <a:r>
              <a:rPr lang="es-ES" sz="700" dirty="0">
                <a:latin typeface="Candara" pitchFamily="34" charset="0"/>
                <a:cs typeface="Andalus" pitchFamily="18" charset="-78"/>
              </a:rPr>
              <a:t>  “Un calendario lleno de vidas”</a:t>
            </a:r>
          </a:p>
        </p:txBody>
      </p:sp>
      <p:pic>
        <p:nvPicPr>
          <p:cNvPr id="14345" name="Imagen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2016125"/>
            <a:ext cx="381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6" name="Text Box 11"/>
          <p:cNvSpPr txBox="1">
            <a:spLocks noChangeArrowheads="1"/>
          </p:cNvSpPr>
          <p:nvPr/>
        </p:nvSpPr>
        <p:spPr bwMode="auto">
          <a:xfrm>
            <a:off x="3616325" y="1893888"/>
            <a:ext cx="12033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/>
              <a:t>Colegio Paidos</a:t>
            </a:r>
            <a:endParaRPr lang="es-ES"/>
          </a:p>
        </p:txBody>
      </p:sp>
      <p:sp>
        <p:nvSpPr>
          <p:cNvPr id="14347" name="Text Box 12"/>
          <p:cNvSpPr txBox="1">
            <a:spLocks noChangeArrowheads="1"/>
          </p:cNvSpPr>
          <p:nvPr/>
        </p:nvSpPr>
        <p:spPr bwMode="auto">
          <a:xfrm>
            <a:off x="3616325" y="2325688"/>
            <a:ext cx="5867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mtClean="0"/>
              <a:t>D</a:t>
            </a:r>
            <a:r>
              <a:rPr lang="en-GB" smtClean="0"/>
              <a:t>é</a:t>
            </a:r>
            <a:r>
              <a:rPr lang="en-GB" smtClean="0"/>
              <a:t>n</a:t>
            </a:r>
            <a:r>
              <a:rPr lang="es-ES" dirty="0" err="1" smtClean="0"/>
              <a:t>i</a:t>
            </a:r>
            <a:r>
              <a:rPr lang="es-ES" dirty="0" err="1" smtClean="0"/>
              <a:t>a</a:t>
            </a:r>
            <a:endParaRPr lang="en-GB" dirty="0"/>
          </a:p>
        </p:txBody>
      </p:sp>
      <p:sp>
        <p:nvSpPr>
          <p:cNvPr id="14348" name="Text Box 13"/>
          <p:cNvSpPr txBox="1">
            <a:spLocks noChangeArrowheads="1"/>
          </p:cNvSpPr>
          <p:nvPr/>
        </p:nvSpPr>
        <p:spPr bwMode="auto">
          <a:xfrm>
            <a:off x="3544888" y="2757488"/>
            <a:ext cx="698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s-ES"/>
              <a:t>España</a:t>
            </a:r>
            <a:endParaRPr lang="en-GB"/>
          </a:p>
        </p:txBody>
      </p:sp>
      <p:pic>
        <p:nvPicPr>
          <p:cNvPr id="14351" name="Picture 15" descr="j02854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64050" y="215900"/>
            <a:ext cx="1404938" cy="1336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</TotalTime>
  <Words>98</Words>
  <Application>Microsoft Macintosh PowerPoint</Application>
  <PresentationFormat>Personalizzato</PresentationFormat>
  <Paragraphs>39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de Office</vt:lpstr>
      <vt:lpstr>Presentazione di PowerPoint</vt:lpstr>
      <vt:lpstr>Presentazione di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Alicia</dc:creator>
  <cp:lastModifiedBy>Monica</cp:lastModifiedBy>
  <cp:revision>123</cp:revision>
  <dcterms:created xsi:type="dcterms:W3CDTF">2011-12-09T23:05:58Z</dcterms:created>
  <dcterms:modified xsi:type="dcterms:W3CDTF">2016-09-25T19:27:36Z</dcterms:modified>
</cp:coreProperties>
</file>