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3923D27-A16A-4271-8E0D-23EE4AE1B13B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27DEEAD-3CDD-4A41-BC9A-5B9FBEA9F4F7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12023" cy="41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57251" y="4653136"/>
            <a:ext cx="3053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latin typeface="Arial Rounded MT Bold" panose="020F0704030504030204" pitchFamily="34" charset="0"/>
              </a:rPr>
              <a:t>Mela</a:t>
            </a:r>
            <a:r>
              <a:rPr lang="es-ES" sz="4000" dirty="0" smtClean="0">
                <a:latin typeface="Arial Rounded MT Bold" panose="020F0704030504030204" pitchFamily="34" charset="0"/>
              </a:rPr>
              <a:t> </a:t>
            </a:r>
            <a:r>
              <a:rPr lang="es-ES" sz="4000" dirty="0" err="1" smtClean="0">
                <a:latin typeface="Arial Rounded MT Bold" panose="020F0704030504030204" pitchFamily="34" charset="0"/>
              </a:rPr>
              <a:t>Rguez</a:t>
            </a:r>
            <a:endParaRPr lang="es-E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8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909637"/>
            <a:ext cx="82200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37" y="0"/>
            <a:ext cx="6677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1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4" y="0"/>
            <a:ext cx="7657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9" y="0"/>
            <a:ext cx="754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22"/>
            <a:ext cx="9144000" cy="67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14" y="0"/>
            <a:ext cx="6743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2" y="0"/>
            <a:ext cx="8780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915816" y="162880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latin typeface="Calisto MT" panose="02040603050505030304" pitchFamily="18" charset="0"/>
              </a:rPr>
              <a:t>Grazas</a:t>
            </a:r>
            <a:r>
              <a:rPr lang="es-ES" sz="5400" dirty="0" smtClean="0">
                <a:latin typeface="Calisto MT" panose="02040603050505030304" pitchFamily="18" charset="0"/>
              </a:rPr>
              <a:t>  </a:t>
            </a:r>
            <a:r>
              <a:rPr lang="es-ES" sz="5400" dirty="0" err="1" smtClean="0">
                <a:latin typeface="Calisto MT" panose="02040603050505030304" pitchFamily="18" charset="0"/>
              </a:rPr>
              <a:t>pola</a:t>
            </a:r>
            <a:r>
              <a:rPr lang="es-ES" sz="5400" dirty="0" smtClean="0">
                <a:latin typeface="Calisto MT" panose="02040603050505030304" pitchFamily="18" charset="0"/>
              </a:rPr>
              <a:t> </a:t>
            </a:r>
            <a:r>
              <a:rPr lang="es-ES" sz="5400" dirty="0" err="1" smtClean="0">
                <a:latin typeface="Calisto MT" panose="02040603050505030304" pitchFamily="18" charset="0"/>
              </a:rPr>
              <a:t>vosa</a:t>
            </a:r>
            <a:r>
              <a:rPr lang="es-ES" sz="5400" dirty="0" smtClean="0">
                <a:latin typeface="Calisto MT" panose="02040603050505030304" pitchFamily="18" charset="0"/>
              </a:rPr>
              <a:t> atención</a:t>
            </a:r>
            <a:endParaRPr lang="es-ES" sz="5400" dirty="0">
              <a:latin typeface="Calisto MT" panose="0204060305050503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11760" y="5229200"/>
            <a:ext cx="4458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Berlin Sans FB" panose="020E0602020502020306" pitchFamily="34" charset="0"/>
              </a:rPr>
              <a:t>Estarei</a:t>
            </a:r>
            <a:r>
              <a:rPr lang="es-ES" sz="4400" dirty="0" smtClean="0">
                <a:latin typeface="Berlin Sans FB" panose="020E0602020502020306" pitchFamily="34" charset="0"/>
              </a:rPr>
              <a:t> na AULA 2</a:t>
            </a:r>
            <a:endParaRPr lang="es-ES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7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</TotalTime>
  <Words>10</Words>
  <Application>Microsoft Office PowerPoint</Application>
  <PresentationFormat>Presentación en pantalla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Elemental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Escola Galega de Administración Pública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4</cp:revision>
  <dcterms:created xsi:type="dcterms:W3CDTF">2015-10-24T09:44:06Z</dcterms:created>
  <dcterms:modified xsi:type="dcterms:W3CDTF">2015-10-24T10:01:02Z</dcterms:modified>
</cp:coreProperties>
</file>