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6" r:id="rId3"/>
    <p:sldId id="276" r:id="rId4"/>
    <p:sldId id="267" r:id="rId5"/>
    <p:sldId id="257" r:id="rId6"/>
    <p:sldId id="275" r:id="rId7"/>
    <p:sldId id="277" r:id="rId8"/>
    <p:sldId id="258" r:id="rId9"/>
    <p:sldId id="278" r:id="rId10"/>
    <p:sldId id="279" r:id="rId11"/>
    <p:sldId id="280" r:id="rId12"/>
    <p:sldId id="260" r:id="rId13"/>
    <p:sldId id="281" r:id="rId14"/>
    <p:sldId id="282" r:id="rId15"/>
    <p:sldId id="283" r:id="rId16"/>
    <p:sldId id="262" r:id="rId17"/>
    <p:sldId id="285" r:id="rId18"/>
    <p:sldId id="284" r:id="rId19"/>
    <p:sldId id="261" r:id="rId20"/>
    <p:sldId id="263" r:id="rId21"/>
    <p:sldId id="286" r:id="rId22"/>
    <p:sldId id="287" r:id="rId23"/>
    <p:sldId id="264" r:id="rId24"/>
    <p:sldId id="266" r:id="rId25"/>
  </p:sldIdLst>
  <p:sldSz cx="14401800" cy="8353425"/>
  <p:notesSz cx="6858000" cy="9144000"/>
  <p:defaultTextStyle>
    <a:defPPr>
      <a:defRPr lang="es-ES"/>
    </a:defPPr>
    <a:lvl1pPr marL="0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5878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1756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7634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3512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9390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5268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1146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87023" algn="l" defTabSz="10717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>
        <p:scale>
          <a:sx n="50" d="100"/>
          <a:sy n="50" d="100"/>
        </p:scale>
        <p:origin x="-1122" y="-270"/>
      </p:cViewPr>
      <p:guideLst>
        <p:guide orient="horz" pos="2632"/>
        <p:guide pos="45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3600450" y="3805449"/>
            <a:ext cx="9721215" cy="2307438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600450" y="6094324"/>
            <a:ext cx="9721215" cy="1670685"/>
          </a:xfrm>
        </p:spPr>
        <p:txBody>
          <a:bodyPr/>
          <a:lstStyle>
            <a:lvl1pPr marL="0" indent="0" algn="l">
              <a:buNone/>
              <a:defRPr sz="2600" b="1">
                <a:solidFill>
                  <a:schemeClr val="tx2"/>
                </a:solidFill>
              </a:defRPr>
            </a:lvl1pPr>
            <a:lvl2pPr marL="650138" indent="0" algn="ctr">
              <a:buNone/>
            </a:lvl2pPr>
            <a:lvl3pPr marL="1300277" indent="0" algn="ctr">
              <a:buNone/>
            </a:lvl3pPr>
            <a:lvl4pPr marL="1950415" indent="0" algn="ctr">
              <a:buNone/>
            </a:lvl4pPr>
            <a:lvl5pPr marL="2600554" indent="0" algn="ctr">
              <a:buNone/>
            </a:lvl5pPr>
            <a:lvl6pPr marL="3250692" indent="0" algn="ctr">
              <a:buNone/>
            </a:lvl6pPr>
            <a:lvl7pPr marL="3900830" indent="0" algn="ctr">
              <a:buNone/>
            </a:lvl7pPr>
            <a:lvl8pPr marL="4550969" indent="0" algn="ctr">
              <a:buNone/>
            </a:lvl8pPr>
            <a:lvl9pPr marL="5201107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2637266" y="1362117"/>
            <a:ext cx="2784475" cy="600075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1799479" y="5024963"/>
            <a:ext cx="4455160" cy="604876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600075" y="0"/>
            <a:ext cx="960120" cy="8353425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435229" y="0"/>
            <a:ext cx="164846" cy="8353425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1560195" y="0"/>
            <a:ext cx="286448" cy="8353425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797579" y="0"/>
            <a:ext cx="362691" cy="8353425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67492" y="0"/>
            <a:ext cx="0" cy="8353425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1440180" y="0"/>
            <a:ext cx="0" cy="8353425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1345226" y="0"/>
            <a:ext cx="0" cy="8353425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719458" y="0"/>
            <a:ext cx="0" cy="8353425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680210" y="0"/>
            <a:ext cx="0" cy="8353425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14354323" y="0"/>
            <a:ext cx="0" cy="8353425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920240" y="0"/>
            <a:ext cx="120015" cy="8353425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960120" y="4176713"/>
            <a:ext cx="2040255" cy="1577869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2062670" y="5927974"/>
            <a:ext cx="1010243" cy="78129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718451" y="6700075"/>
            <a:ext cx="216027" cy="167069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2621128" y="7050291"/>
            <a:ext cx="432054" cy="334137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3000375" y="5476134"/>
            <a:ext cx="576072" cy="445516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2087732" y="6003433"/>
            <a:ext cx="960120" cy="630373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441305" y="334526"/>
            <a:ext cx="2640330" cy="712748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20090" y="334525"/>
            <a:ext cx="9481185" cy="712748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720090" y="1949132"/>
            <a:ext cx="11761470" cy="5936501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00450" y="3527002"/>
            <a:ext cx="9721215" cy="2501387"/>
          </a:xfrm>
        </p:spPr>
        <p:txBody>
          <a:bodyPr/>
          <a:lstStyle>
            <a:lvl1pPr algn="l">
              <a:buNone/>
              <a:defRPr sz="43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600450" y="6102641"/>
            <a:ext cx="9721215" cy="1670685"/>
          </a:xfrm>
        </p:spPr>
        <p:txBody>
          <a:bodyPr anchor="t"/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2635116" y="1357653"/>
            <a:ext cx="2784475" cy="600075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1799773" y="5021478"/>
            <a:ext cx="4455160" cy="604876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600075" y="0"/>
            <a:ext cx="960120" cy="8353425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435229" y="0"/>
            <a:ext cx="164846" cy="8353425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560195" y="0"/>
            <a:ext cx="286448" cy="8353425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797579" y="0"/>
            <a:ext cx="362691" cy="8353425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67492" y="0"/>
            <a:ext cx="0" cy="8353425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440180" y="0"/>
            <a:ext cx="0" cy="8353425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345226" y="0"/>
            <a:ext cx="0" cy="8353425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719458" y="0"/>
            <a:ext cx="0" cy="8353425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680210" y="0"/>
            <a:ext cx="0" cy="8353425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920240" y="0"/>
            <a:ext cx="120015" cy="8353425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960120" y="4176713"/>
            <a:ext cx="2040255" cy="1577869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2086409" y="5927974"/>
            <a:ext cx="1010243" cy="78129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718451" y="6700075"/>
            <a:ext cx="216027" cy="167069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2621128" y="7054003"/>
            <a:ext cx="432054" cy="334137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2959488" y="5456752"/>
            <a:ext cx="576072" cy="445516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14329262" y="0"/>
            <a:ext cx="0" cy="8353425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2111470" y="6003433"/>
            <a:ext cx="960120" cy="630373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720090" y="1949133"/>
            <a:ext cx="5760720" cy="556895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725641" y="1949133"/>
            <a:ext cx="5760720" cy="556895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90" y="332590"/>
            <a:ext cx="11881485" cy="1392238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720090" y="2877291"/>
            <a:ext cx="5760720" cy="473360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6885861" y="2877291"/>
            <a:ext cx="5760720" cy="473360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720090" y="1912006"/>
            <a:ext cx="5760720" cy="80192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6840855" y="1912006"/>
            <a:ext cx="5760720" cy="80192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3801725" y="0"/>
            <a:ext cx="0" cy="8353425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6436709" y="3816668"/>
            <a:ext cx="7685151" cy="720090"/>
          </a:xfrm>
        </p:spPr>
        <p:txBody>
          <a:bodyPr anchor="b"/>
          <a:lstStyle>
            <a:lvl1pPr algn="l">
              <a:buNone/>
              <a:defRPr sz="28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0729341" y="334137"/>
            <a:ext cx="2405101" cy="6070156"/>
          </a:xfrm>
        </p:spPr>
        <p:txBody>
          <a:bodyPr/>
          <a:lstStyle>
            <a:lvl1pPr marL="0" indent="0">
              <a:spcBef>
                <a:spcPts val="569"/>
              </a:spcBef>
              <a:spcAft>
                <a:spcPts val="1422"/>
              </a:spcAft>
              <a:buNone/>
              <a:defRPr sz="17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9841230" y="0"/>
            <a:ext cx="0" cy="8353425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9752866" y="0"/>
            <a:ext cx="0" cy="8353425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4161770" y="0"/>
            <a:ext cx="0" cy="8353425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3921740" y="0"/>
            <a:ext cx="480060" cy="8353425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4041755" y="0"/>
            <a:ext cx="0" cy="8353425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12846406" y="6961188"/>
            <a:ext cx="864108" cy="66827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480060" y="334137"/>
            <a:ext cx="8881110" cy="7707427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3801725" y="0"/>
            <a:ext cx="0" cy="8353425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2846406" y="6961188"/>
            <a:ext cx="864108" cy="66827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6402505" y="3816668"/>
            <a:ext cx="7685151" cy="720090"/>
          </a:xfrm>
        </p:spPr>
        <p:txBody>
          <a:bodyPr anchor="b"/>
          <a:lstStyle>
            <a:lvl1pPr algn="l">
              <a:buNone/>
              <a:defRPr sz="28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9721215" cy="8353425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46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0656132" y="322535"/>
            <a:ext cx="2400300" cy="6036742"/>
          </a:xfrm>
        </p:spPr>
        <p:txBody>
          <a:bodyPr rot="0" spcFirstLastPara="0" vertOverflow="overflow" horzOverflow="overflow" vert="horz" wrap="square" lIns="130028" tIns="65014" rIns="130028" bIns="65014" numCol="1" spcCol="390083" rtlCol="0" fromWordArt="0" anchor="t" anchorCtr="0" forceAA="0" compatLnSpc="1">
            <a:normAutofit/>
          </a:bodyPr>
          <a:lstStyle>
            <a:lvl1pPr marL="0" indent="0">
              <a:spcBef>
                <a:spcPts val="142"/>
              </a:spcBef>
              <a:spcAft>
                <a:spcPts val="569"/>
              </a:spcAft>
              <a:buFontTx/>
              <a:buNone/>
              <a:defRPr sz="17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4161770" y="0"/>
            <a:ext cx="0" cy="8353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3921740" y="0"/>
            <a:ext cx="480060" cy="8353425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4041755" y="0"/>
            <a:ext cx="0" cy="8353425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9841230" y="0"/>
            <a:ext cx="0" cy="8353425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9752866" y="0"/>
            <a:ext cx="0" cy="8353425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3801725" y="0"/>
            <a:ext cx="0" cy="8353425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720090" y="334524"/>
            <a:ext cx="11761470" cy="1392238"/>
          </a:xfrm>
          <a:prstGeom prst="rect">
            <a:avLst/>
          </a:prstGeom>
        </p:spPr>
        <p:txBody>
          <a:bodyPr vert="horz" lIns="130028" tIns="65014" rIns="130028" bIns="65014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720090" y="1949132"/>
            <a:ext cx="11761470" cy="5936501"/>
          </a:xfrm>
          <a:prstGeom prst="rect">
            <a:avLst/>
          </a:prstGeom>
        </p:spPr>
        <p:txBody>
          <a:bodyPr vert="horz" lIns="130028" tIns="65014" rIns="130028" bIns="65014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12312523" y="1249213"/>
            <a:ext cx="2450338" cy="604876"/>
          </a:xfrm>
          <a:prstGeom prst="rect">
            <a:avLst/>
          </a:prstGeom>
        </p:spPr>
        <p:txBody>
          <a:bodyPr vert="horz" lIns="130028" tIns="65014" rIns="130028" bIns="65014" anchor="ctr" anchorCtr="0"/>
          <a:lstStyle>
            <a:lvl1pPr algn="r" eaLnBrk="1" latinLnBrk="0" hangingPunct="1">
              <a:defRPr kumimoji="0" sz="1700">
                <a:solidFill>
                  <a:schemeClr val="tx2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20/06/2019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11580725" y="4486888"/>
            <a:ext cx="3898265" cy="576072"/>
          </a:xfrm>
          <a:prstGeom prst="rect">
            <a:avLst/>
          </a:prstGeom>
        </p:spPr>
        <p:txBody>
          <a:bodyPr vert="horz" lIns="130028" tIns="65014" rIns="130028" bIns="65014" anchor="ctr" anchorCtr="0"/>
          <a:lstStyle>
            <a:lvl1pPr algn="l" eaLnBrk="1" latinLnBrk="0" hangingPunct="1">
              <a:defRPr kumimoji="0" sz="17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20015" y="0"/>
            <a:ext cx="0" cy="8353425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4161770" y="0"/>
            <a:ext cx="0" cy="8353425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13921740" y="0"/>
            <a:ext cx="480060" cy="8353425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4041755" y="0"/>
            <a:ext cx="0" cy="8353425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28" tIns="65014" rIns="130028" bIns="65014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12846406" y="6961188"/>
            <a:ext cx="864108" cy="66827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28" tIns="65014" rIns="130028" bIns="650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2803200" y="6984392"/>
            <a:ext cx="960120" cy="634860"/>
          </a:xfrm>
          <a:prstGeom prst="rect">
            <a:avLst/>
          </a:prstGeom>
        </p:spPr>
        <p:txBody>
          <a:bodyPr vert="horz" lIns="130028" tIns="65014" rIns="130028" bIns="65014" anchor="ctr"/>
          <a:lstStyle>
            <a:lvl1pPr algn="ctr" eaLnBrk="1" latinLnBrk="0" hangingPunct="1">
              <a:defRPr kumimoji="0" sz="2000" b="1">
                <a:solidFill>
                  <a:srgbClr val="FFFFFF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0083" indent="-390083" algn="l" rtl="0" eaLnBrk="1" latinLnBrk="0" hangingPunct="1">
        <a:spcBef>
          <a:spcPts val="853"/>
        </a:spcBef>
        <a:buClr>
          <a:schemeClr val="accent1"/>
        </a:buClr>
        <a:buSzPct val="70000"/>
        <a:buFont typeface="Wingdings"/>
        <a:buChar char="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10194" indent="-390083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indent="-26005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90360" indent="-260055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443" indent="-260055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526" indent="-260055" algn="l" rtl="0" eaLnBrk="1" latinLnBrk="0" hangingPunct="1">
        <a:spcBef>
          <a:spcPct val="20000"/>
        </a:spcBef>
        <a:buClr>
          <a:schemeClr val="accent1"/>
        </a:buClr>
        <a:buChar char="•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6pPr>
      <a:lvl7pPr marL="2860609" indent="-260055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250692" indent="-260055" algn="l" rtl="0" eaLnBrk="1" latinLnBrk="0" hangingPunct="1">
        <a:spcBef>
          <a:spcPct val="20000"/>
        </a:spcBef>
        <a:buClr>
          <a:schemeClr val="accent2"/>
        </a:buClr>
        <a:buChar char="•"/>
        <a:defRPr kumimoji="0" sz="20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3640775" indent="-26005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ydia\Desktop\FOTOS\Abril(Polonia)%20Mayo%201-2%20%202018\videos\VID-20180501-WA0027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Lydia\Downloads\DAWID%20KWIATKOWSKI%20-%20JESTE&#197;&#154;.mp3" TargetMode="External"/><Relationship Id="rId6" Type="http://schemas.openxmlformats.org/officeDocument/2006/relationships/hyperlink" Target="https://www.google.es/imgres?imgurl=https://www.esn-spain.org/sites/default/files/pages/images/eramsus.png&amp;imgrefurl=https://www.esn-spain.org/Erasmus+&amp;docid=q-CJjnqtTlkXmM&amp;tbnid=-HQe_WwpbovlKM:&amp;vet=10ahUKEwiLsIf7vKrhAhUT6OAKHXjfB5kQMwhJKAIwAg..i&amp;w=1103&amp;h=784&amp;safe=active&amp;bih=652&amp;biw=1438&amp;q=erasmus&amp;ved=0ahUKEwiLsIf7vKrhAhUT6OAKHXjfB5kQMwhJKAIwAg&amp;iact=mrc&amp;uact=8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google.es/url?sa=i&amp;rct=j&amp;q=&amp;esrc=s&amp;source=images&amp;cd=&amp;ved=2ahUKEwiOl6qFnqrhAhUKbBoKHUhPBTAQjRx6BAgBEAU&amp;url=https://www.britannica.com/topic/flag-of-Poland&amp;psig=AOvVaw04Y-q5v6dRiTCKqL8Swjmf&amp;ust=155404797692233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Lydia\Downloads\DAWID%20KWIATKOWSKI%20-%20JESTE&#197;&#154;.mp3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2ahUKEwjFkMiW6qrhAhWlz4UKHY_yAKcQjRx6BAgBEAU&amp;url=http://ori.udima.es/practicas-internacionales-e/erasmus-practicas-que-es&amp;psig=AOvVaw2rWGGYMW6wimciX2o12UJb&amp;ust=1554068395807311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www.google.es/imgres?imgurl=https://sites.google.com/a/udima.es/ori-udima/practicas-internacionales-e/erasmus-practicas-que-es/erasmus+%20collage.jpeg&amp;imgrefurl=http://ori.udima.es/practicas-internacionales-e/erasmus-practicas-que-es&amp;docid=vkxm1H2a_hRaFM&amp;tbnid=3ONaKDakWdbouM:&amp;vet=10ahUKEwjWh8yG6qrhAhUx5eAKHRbcDPEQMwhZKBIwEg..i&amp;w=700&amp;h=220&amp;safe=active&amp;bih=652&amp;biw=1438&amp;q=erasmus&amp;ved=0ahUKEwjWh8yG6qrhAhUx5eAKHRbcDPEQMwhZKBIwE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s://www.google.es/url?sa=i&amp;rct=j&amp;q=&amp;esrc=s&amp;source=images&amp;cd=&amp;cad=rja&amp;uact=8&amp;ved=2ahUKEwjI7ce56qrhAhWMx4UKHTFPAusQjRx6BAgBEAU&amp;url=https://www.salesianospizarrales.com/proyecto-erasmus&amp;psig=AOvVaw2rWGGYMW6wimciX2o12UJb&amp;ust=1554068395807311" TargetMode="Externa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5116" y="0"/>
            <a:ext cx="4547660" cy="14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AutoShape 4" descr="https://attachment.outlook.live.net/owa/lydia.barba@hotmail.com/service.svc/s/GetAttachmentThumbnail?id=AQMkADAwATY0MDABLWQ5NTctMTEAZDgtMDACLTAwCgBGAAADHKaJWwSOX0CTArZVjaFQcAcAHo1iWM5%2BYk6KTbFJFELJ7QAAAgEMAAAAHo1iWM5%2BYk6KTbFJFELJ7QACS7Nq2wAAAAESABAAw%2FNOeTP8yk6KI4pyKo1XIQ%3D%3D&amp;thumbnailType=2&amp;owa=outlook.live.com&amp;scriptVer=2019031801.05&amp;isc=1&amp;X-OWA-CANARY=Rx71BCqY2kif9hvTx0KlNwBKTFc8tdYYBYAYsickzxr-Cg7FLk9YUmVwC0Oqg3T3llZfA0PFHw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2NDYzNjIwNzJcIixcInB1aWRcIjpcIjE3NTkyMjIyNTA4MDM2NzJcIixcIm9pZFwiOlwiMDAwNjQwMDAtZDk1Ny0xMWQ4LTAwMDAtMDAwMDAwMDAwMDAwXCIsXCJzY29wZVwiOlwiT3dhRG93bmxvYWRcIn0iLCJuYmYiOjE1NTM5Njk5MDAsImV4cCI6MTU1Mzk3MDUwMCwiaXNzIjoiMDAwMDAwMDItMDAwMC0wZmYxLWNlMDAtMDAwMDAwMDAwMDAwQDg0ZGY5ZTdmLWU5ZjYtNDBhZi1iNDM1LWFhYWFhYWFhYWFhYSIsImF1ZCI6IjAwMDAwMDAyLTAwMDAtMGZmMS1jZTAwLTAwMDAwMDAwMDAwMC9hdHRhY2htZW50Lm91dGxvb2subGl2ZS5uZXRAODRkZjllN2YtZTlmNi00MGFmLWI0MzUtYWFhYWFhYWFhYWFhIn0.OncyXxYpZhwBS8grOgifsPKuBzRjn9pnxbldmaumrLm4M99tsAx9B3al5fNMn4ARnhmtXc8q1V8A9AL9Gq9DhFCRMHX6lNA5n0nKo4yekQ2AX4zrqZt8XkAta2l4MCKJn7rIthc7E3cdsX--2cwSiclHg5AVexhHPhZLlWdv2nExl1remOOVEJVYFgNYyAncO6Nrx3DqYdcZigBb5b3PhvIbA8pEMTpf-3Pq4eBY014zfVsh-0yTosMA00uQ0zC-9CO1uSY3Swsi5ttj1fw87OCzbeEL2NVVV3-DP3ztYxhIf8CMZyNTSCf7UuP_R36yMfDGDdqIn5OCDazYOTGFqg&amp;animation=true"/>
          <p:cNvSpPr>
            <a:spLocks noChangeAspect="1" noChangeArrowheads="1"/>
          </p:cNvSpPr>
          <p:nvPr/>
        </p:nvSpPr>
        <p:spPr bwMode="auto">
          <a:xfrm>
            <a:off x="63500" y="-145985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38" name="AutoShape 6" descr="https://attachment.outlook.live.net/owa/lydia.barba@hotmail.com/service.svc/s/GetAttachmentThumbnail?id=AQMkADAwATY0MDABLWQ5NTctMTEAZDgtMDACLTAwCgBGAAADHKaJWwSOX0CTArZVjaFQcAcAHo1iWM5%2BYk6KTbFJFELJ7QAAAgEMAAAAHo1iWM5%2BYk6KTbFJFELJ7QACS7Nq2wAAAAESABAAw%2FNOeTP8yk6KI4pyKo1XIQ%3D%3D&amp;thumbnailType=2&amp;owa=outlook.live.com&amp;scriptVer=2019031801.05&amp;isc=1&amp;X-OWA-CANARY=Rx71BCqY2kif9hvTx0KlNwBKTFc8tdYYBYAYsickzxr-Cg7FLk9YUmVwC0Oqg3T3llZfA0PFHw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2NDYzNjIwNzJcIixcInB1aWRcIjpcIjE3NTkyMjIyNTA4MDM2NzJcIixcIm9pZFwiOlwiMDAwNjQwMDAtZDk1Ny0xMWQ4LTAwMDAtMDAwMDAwMDAwMDAwXCIsXCJzY29wZVwiOlwiT3dhRG93bmxvYWRcIn0iLCJuYmYiOjE1NTM5Njk5MDAsImV4cCI6MTU1Mzk3MDUwMCwiaXNzIjoiMDAwMDAwMDItMDAwMC0wZmYxLWNlMDAtMDAwMDAwMDAwMDAwQDg0ZGY5ZTdmLWU5ZjYtNDBhZi1iNDM1LWFhYWFhYWFhYWFhYSIsImF1ZCI6IjAwMDAwMDAyLTAwMDAtMGZmMS1jZTAwLTAwMDAwMDAwMDAwMC9hdHRhY2htZW50Lm91dGxvb2subGl2ZS5uZXRAODRkZjllN2YtZTlmNi00MGFmLWI0MzUtYWFhYWFhYWFhYWFhIn0.OncyXxYpZhwBS8grOgifsPKuBzRjn9pnxbldmaumrLm4M99tsAx9B3al5fNMn4ARnhmtXc8q1V8A9AL9Gq9DhFCRMHX6lNA5n0nKo4yekQ2AX4zrqZt8XkAta2l4MCKJn7rIthc7E3cdsX--2cwSiclHg5AVexhHPhZLlWdv2nExl1remOOVEJVYFgNYyAncO6Nrx3DqYdcZigBb5b3PhvIbA8pEMTpf-3Pq4eBY014zfVsh-0yTosMA00uQ0zC-9CO1uSY3Swsi5ttj1fw87OCzbeEL2NVVV3-DP3ztYxhIf8CMZyNTSCf7UuP_R36yMfDGDdqIn5OCDazYOTGFqg&amp;animation=true"/>
          <p:cNvSpPr>
            <a:spLocks noChangeAspect="1" noChangeArrowheads="1"/>
          </p:cNvSpPr>
          <p:nvPr/>
        </p:nvSpPr>
        <p:spPr bwMode="auto">
          <a:xfrm>
            <a:off x="63500" y="-145985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0" name="AutoShape 8" descr="https://attachment.outlook.live.net/owa/lydia.barba@hotmail.com/service.svc/s/GetAttachmentThumbnail?id=AQMkADAwATY0MDABLWQ5NTctMTEAZDgtMDACLTAwCgBGAAADHKaJWwSOX0CTArZVjaFQcAcAHo1iWM5%2BYk6KTbFJFELJ7QAAAgEMAAAAHo1iWM5%2BYk6KTbFJFELJ7QACS7Nq2wAAAAESABAAw%2FNOeTP8yk6KI4pyKo1XIQ%3D%3D&amp;thumbnailType=2&amp;owa=outlook.live.com&amp;scriptVer=2019031801.05&amp;isc=1&amp;X-OWA-CANARY=Rx71BCqY2kif9hvTx0KlNwBKTFc8tdYYBYAYsickzxr-Cg7FLk9YUmVwC0Oqg3T3llZfA0PFHw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2NDYzNjIwNzJcIixcInB1aWRcIjpcIjE3NTkyMjIyNTA4MDM2NzJcIixcIm9pZFwiOlwiMDAwNjQwMDAtZDk1Ny0xMWQ4LTAwMDAtMDAwMDAwMDAwMDAwXCIsXCJzY29wZVwiOlwiT3dhRG93bmxvYWRcIn0iLCJuYmYiOjE1NTM5Njk5MDAsImV4cCI6MTU1Mzk3MDUwMCwiaXNzIjoiMDAwMDAwMDItMDAwMC0wZmYxLWNlMDAtMDAwMDAwMDAwMDAwQDg0ZGY5ZTdmLWU5ZjYtNDBhZi1iNDM1LWFhYWFhYWFhYWFhYSIsImF1ZCI6IjAwMDAwMDAyLTAwMDAtMGZmMS1jZTAwLTAwMDAwMDAwMDAwMC9hdHRhY2htZW50Lm91dGxvb2subGl2ZS5uZXRAODRkZjllN2YtZTlmNi00MGFmLWI0MzUtYWFhYWFhYWFhYWFhIn0.OncyXxYpZhwBS8grOgifsPKuBzRjn9pnxbldmaumrLm4M99tsAx9B3al5fNMn4ARnhmtXc8q1V8A9AL9Gq9DhFCRMHX6lNA5n0nKo4yekQ2AX4zrqZt8XkAta2l4MCKJn7rIthc7E3cdsX--2cwSiclHg5AVexhHPhZLlWdv2nExl1remOOVEJVYFgNYyAncO6Nrx3DqYdcZigBb5b3PhvIbA8pEMTpf-3Pq4eBY014zfVsh-0yTosMA00uQ0zC-9CO1uSY3Swsi5ttj1fw87OCzbeEL2NVVV3-DP3ztYxhIf8CMZyNTSCf7UuP_R36yMfDGDdqIn5OCDazYOTGFqg&amp;animation=true"/>
          <p:cNvSpPr>
            <a:spLocks noChangeAspect="1" noChangeArrowheads="1"/>
          </p:cNvSpPr>
          <p:nvPr/>
        </p:nvSpPr>
        <p:spPr bwMode="auto">
          <a:xfrm>
            <a:off x="63500" y="-145985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2" name="AutoShape 10" descr="https://attachment.outlook.live.net/owa/lydia.barba@hotmail.com/service.svc/s/GetAttachmentThumbnail?id=AQMkADAwATY0MDABLWQ5NTctMTEAZDgtMDACLTAwCgBGAAADHKaJWwSOX0CTArZVjaFQcAcAHo1iWM5%2BYk6KTbFJFELJ7QAAAgEMAAAAHo1iWM5%2BYk6KTbFJFELJ7QACS7Nq2wAAAAESABAAw%2FNOeTP8yk6KI4pyKo1XIQ%3D%3D&amp;thumbnailType=2&amp;owa=outlook.live.com&amp;scriptVer=2019031801.05&amp;isc=1&amp;X-OWA-CANARY=Rx71BCqY2kif9hvTx0KlNwBKTFc8tdYYBYAYsickzxr-Cg7FLk9YUmVwC0Oqg3T3llZfA0PFHw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2NDYzNjIwNzJcIixcInB1aWRcIjpcIjE3NTkyMjIyNTA4MDM2NzJcIixcIm9pZFwiOlwiMDAwNjQwMDAtZDk1Ny0xMWQ4LTAwMDAtMDAwMDAwMDAwMDAwXCIsXCJzY29wZVwiOlwiT3dhRG93bmxvYWRcIn0iLCJuYmYiOjE1NTM5Njk5MDAsImV4cCI6MTU1Mzk3MDUwMCwiaXNzIjoiMDAwMDAwMDItMDAwMC0wZmYxLWNlMDAtMDAwMDAwMDAwMDAwQDg0ZGY5ZTdmLWU5ZjYtNDBhZi1iNDM1LWFhYWFhYWFhYWFhYSIsImF1ZCI6IjAwMDAwMDAyLTAwMDAtMGZmMS1jZTAwLTAwMDAwMDAwMDAwMC9hdHRhY2htZW50Lm91dGxvb2subGl2ZS5uZXRAODRkZjllN2YtZTlmNi00MGFmLWI0MzUtYWFhYWFhYWFhYWFhIn0.OncyXxYpZhwBS8grOgifsPKuBzRjn9pnxbldmaumrLm4M99tsAx9B3al5fNMn4ARnhmtXc8q1V8A9AL9Gq9DhFCRMHX6lNA5n0nKo4yekQ2AX4zrqZt8XkAta2l4MCKJn7rIthc7E3cdsX--2cwSiclHg5AVexhHPhZLlWdv2nExl1remOOVEJVYFgNYyAncO6Nrx3DqYdcZigBb5b3PhvIbA8pEMTpf-3Pq4eBY014zfVsh-0yTosMA00uQ0zC-9CO1uSY3Swsi5ttj1fw87OCzbeEL2NVVV3-DP3ztYxhIf8CMZyNTSCf7UuP_R36yMfDGDdqIn5OCDazYOTGFqg&amp;animation=true"/>
          <p:cNvSpPr>
            <a:spLocks noChangeAspect="1" noChangeArrowheads="1"/>
          </p:cNvSpPr>
          <p:nvPr/>
        </p:nvSpPr>
        <p:spPr bwMode="auto">
          <a:xfrm>
            <a:off x="63500" y="-145985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4" name="AutoShape 12" descr="https://attachment.outlook.live.net/owa/lydia.barba@hotmail.com/service.svc/s/GetAttachmentThumbnail?id=AQMkADAwATY0MDABLWQ5NTctMTEAZDgtMDACLTAwCgBGAAADHKaJWwSOX0CTArZVjaFQcAcAHo1iWM5%2BYk6KTbFJFELJ7QAAAgEMAAAAHo1iWM5%2BYk6KTbFJFELJ7QACS7Nq2wAAAAESABAAw%2FNOeTP8yk6KI4pyKo1XIQ%3D%3D&amp;thumbnailType=2&amp;owa=outlook.live.com&amp;scriptVer=2019031801.05&amp;isc=1&amp;X-OWA-CANARY=Rx71BCqY2kif9hvTx0KlNwBKTFc8tdYYBYAYsickzxr-Cg7FLk9YUmVwC0Oqg3T3llZfA0PFHw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2NDYzNjIwNzJcIixcInB1aWRcIjpcIjE3NTkyMjIyNTA4MDM2NzJcIixcIm9pZFwiOlwiMDAwNjQwMDAtZDk1Ny0xMWQ4LTAwMDAtMDAwMDAwMDAwMDAwXCIsXCJzY29wZVwiOlwiT3dhRG93bmxvYWRcIn0iLCJuYmYiOjE1NTM5Njk5MDAsImV4cCI6MTU1Mzk3MDUwMCwiaXNzIjoiMDAwMDAwMDItMDAwMC0wZmYxLWNlMDAtMDAwMDAwMDAwMDAwQDg0ZGY5ZTdmLWU5ZjYtNDBhZi1iNDM1LWFhYWFhYWFhYWFhYSIsImF1ZCI6IjAwMDAwMDAyLTAwMDAtMGZmMS1jZTAwLTAwMDAwMDAwMDAwMC9hdHRhY2htZW50Lm91dGxvb2subGl2ZS5uZXRAODRkZjllN2YtZTlmNi00MGFmLWI0MzUtYWFhYWFhYWFhYWFhIn0.OncyXxYpZhwBS8grOgifsPKuBzRjn9pnxbldmaumrLm4M99tsAx9B3al5fNMn4ARnhmtXc8q1V8A9AL9Gq9DhFCRMHX6lNA5n0nKo4yekQ2AX4zrqZt8XkAta2l4MCKJn7rIthc7E3cdsX--2cwSiclHg5AVexhHPhZLlWdv2nExl1remOOVEJVYFgNYyAncO6Nrx3DqYdcZigBb5b3PhvIbA8pEMTpf-3Pq4eBY014zfVsh-0yTosMA00uQ0zC-9CO1uSY3Swsi5ttj1fw87OCzbeEL2NVVV3-DP3ztYxhIf8CMZyNTSCf7UuP_R36yMfDGDdqIn5OCDazYOTGFqg&amp;animation=true"/>
          <p:cNvSpPr>
            <a:spLocks noChangeAspect="1" noChangeArrowheads="1"/>
          </p:cNvSpPr>
          <p:nvPr/>
        </p:nvSpPr>
        <p:spPr bwMode="auto">
          <a:xfrm>
            <a:off x="63500" y="-145985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9 Imagen" descr="aaaaaaaaaaaaaaaaa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2268" y="0"/>
            <a:ext cx="6480819" cy="2022783"/>
          </a:xfrm>
          <a:prstGeom prst="rect">
            <a:avLst/>
          </a:prstGeom>
        </p:spPr>
      </p:pic>
      <p:sp>
        <p:nvSpPr>
          <p:cNvPr id="18446" name="AutoShape 14" descr="https://attachment.outlook.live.net/owa/lydia.barba@hotmail.com/service.svc/s/GetAttachmentThumbnail?id=AQMkADAwATY0MDABLWQ5NTctMTEAZDgtMDACLTAwCgBGAAADHKaJWwSOX0CTArZVjaFQcAcAHo1iWM5%2BYk6KTbFJFELJ7QAAAgEMAAAAHo1iWM5%2BYk6KTbFJFELJ7QACS7Nq2wAAAAESABAA8uto65l%2FGEWy%2F%2FxiZgORgA%3D%3D&amp;thumbnailType=2&amp;owa=outlook.live.com&amp;scriptVer=2019031801.05&amp;isc=1&amp;X-OWA-CANARY=0dniW2krFUeN3aqZ_nU5oRBxTFc8tdYYv8Lt1k2JKl-hgpd_BH5a_-Q-oaWk0-rPMInvRqgGw9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2NDYzNjIwNzJcIixcInB1aWRcIjpcIjE3NTkyMjIyNTA4MDM2NzJcIixcIm9pZFwiOlwiMDAwNjQwMDAtZDk1Ny0xMWQ4LTAwMDAtMDAwMDAwMDAwMDAwXCIsXCJzY29wZVwiOlwiT3dhRG93bmxvYWRcIn0iLCJuYmYiOjE1NTM5Njk5MDAsImV4cCI6MTU1Mzk3MDUwMCwiaXNzIjoiMDAwMDAwMDItMDAwMC0wZmYxLWNlMDAtMDAwMDAwMDAwMDAwQDg0ZGY5ZTdmLWU5ZjYtNDBhZi1iNDM1LWFhYWFhYWFhYWFhYSIsImF1ZCI6IjAwMDAwMDAyLTAwMDAtMGZmMS1jZTAwLTAwMDAwMDAwMDAwMC9hdHRhY2htZW50Lm91dGxvb2subGl2ZS5uZXRAODRkZjllN2YtZTlmNi00MGFmLWI0MzUtYWFhYWFhYWFhYWFhIn0.OncyXxYpZhwBS8grOgifsPKuBzRjn9pnxbldmaumrLm4M99tsAx9B3al5fNMn4ARnhmtXc8q1V8A9AL9Gq9DhFCRMHX6lNA5n0nKo4yekQ2AX4zrqZt8XkAta2l4MCKJn7rIthc7E3cdsX--2cwSiclHg5AVexhHPhZLlWdv2nExl1remOOVEJVYFgNYyAncO6Nrx3DqYdcZigBb5b3PhvIbA8pEMTpf-3Pq4eBY014zfVsh-0yTosMA00uQ0zC-9CO1uSY3Swsi5ttj1fw87OCzbeEL2NVVV3-DP3ztYxhIf8CMZyNTSCf7UuP_R36yMfDGDdqIn5OCDazYOTGFqg&amp;animation=true"/>
          <p:cNvSpPr>
            <a:spLocks noChangeAspect="1" noChangeArrowheads="1"/>
          </p:cNvSpPr>
          <p:nvPr/>
        </p:nvSpPr>
        <p:spPr bwMode="auto">
          <a:xfrm>
            <a:off x="63500" y="-145985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11 Imagen" descr="bbbbbbbbbbbbbbb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164" y="3456632"/>
            <a:ext cx="3023038" cy="3329737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3816524" y="3960688"/>
            <a:ext cx="94330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/>
              <a:t>“Within Networks – The Best and the Worst of Social Networks”</a:t>
            </a:r>
            <a:endParaRPr lang="en-US" sz="3200" dirty="0" smtClean="0"/>
          </a:p>
          <a:p>
            <a:pPr algn="ctr"/>
            <a:r>
              <a:rPr lang="en-US" sz="3200" dirty="0" smtClean="0"/>
              <a:t>Project number 2017-1- ES01-KA219-038147</a:t>
            </a:r>
          </a:p>
          <a:p>
            <a:pPr algn="ctr"/>
            <a:r>
              <a:rPr lang="en-US" sz="3200" dirty="0" smtClean="0"/>
              <a:t>1ST TTL, Poland</a:t>
            </a:r>
            <a:endParaRPr lang="en-US" sz="3200" dirty="0"/>
          </a:p>
        </p:txBody>
      </p:sp>
    </p:spTree>
  </p:cSld>
  <p:clrMapOvr>
    <a:masterClrMapping/>
  </p:clrMapOvr>
  <p:transition spd="slow" advTm="8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80425_1146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2148" y="288280"/>
            <a:ext cx="5544616" cy="340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IMG_20180425_110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164" y="3816672"/>
            <a:ext cx="5328692" cy="429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CuadroTexto"/>
          <p:cNvSpPr txBox="1"/>
          <p:nvPr/>
        </p:nvSpPr>
        <p:spPr>
          <a:xfrm>
            <a:off x="9073108" y="936352"/>
            <a:ext cx="38884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3</a:t>
            </a:r>
            <a:endParaRPr lang="en-GB" b="1" dirty="0"/>
          </a:p>
        </p:txBody>
      </p:sp>
      <p:pic>
        <p:nvPicPr>
          <p:cNvPr id="43014" name="Picture 6" descr="https://twinspace.etwinning.net/files/collabspace/0/00/300/48300/images/b9cd98e3_op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8812" y="1872456"/>
            <a:ext cx="6840760" cy="51337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0180424_174845.jpg"/>
          <p:cNvPicPr>
            <a:picLocks noChangeAspect="1"/>
          </p:cNvPicPr>
          <p:nvPr/>
        </p:nvPicPr>
        <p:blipFill>
          <a:blip r:embed="rId2" cstate="print"/>
          <a:srcRect t="21426" r="840" b="8521"/>
          <a:stretch>
            <a:fillRect/>
          </a:stretch>
        </p:blipFill>
        <p:spPr>
          <a:xfrm>
            <a:off x="5256684" y="288280"/>
            <a:ext cx="4824536" cy="467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IMG_20180424_17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148" y="2088480"/>
            <a:ext cx="4464496" cy="56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 descr="IMG_20180425_230841_7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5116" y="3384624"/>
            <a:ext cx="4563566" cy="4554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1368252" y="6985024"/>
            <a:ext cx="194421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 CENA" pitchFamily="2" charset="0"/>
              </a:rPr>
              <a:t>PIEROGI</a:t>
            </a:r>
            <a:endParaRPr lang="en-GB" sz="3200" dirty="0">
              <a:latin typeface="AR CENA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8172" y="432296"/>
            <a:ext cx="2880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3</a:t>
            </a:r>
            <a:endParaRPr lang="en-GB" b="1" dirty="0"/>
          </a:p>
        </p:txBody>
      </p:sp>
    </p:spTree>
  </p:cSld>
  <p:clrMapOvr>
    <a:masterClrMapping/>
  </p:clrMapOvr>
  <p:transition spd="med" advTm="8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648172" y="864344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latin typeface="AR CENA" pitchFamily="2" charset="0"/>
              </a:rPr>
              <a:t>Activities with our friends;</a:t>
            </a:r>
            <a:endParaRPr lang="en-GB" sz="4000" dirty="0"/>
          </a:p>
        </p:txBody>
      </p:sp>
      <p:pic>
        <p:nvPicPr>
          <p:cNvPr id="12" name="11 Imagen" descr="IMG_20180427_183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164" y="1872456"/>
            <a:ext cx="4536504" cy="3638145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76164" y="4536753"/>
            <a:ext cx="453650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Vistula River.</a:t>
            </a:r>
            <a:endParaRPr lang="en-GB" sz="2400" dirty="0"/>
          </a:p>
        </p:txBody>
      </p:sp>
      <p:pic>
        <p:nvPicPr>
          <p:cNvPr id="18" name="17 Imagen" descr="IMG_20180427_17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780" y="216272"/>
            <a:ext cx="3240360" cy="461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Picture 7" descr="C:\Users\Lydia\Desktop\IMG-20190325-WA0015.jpg"/>
          <p:cNvPicPr>
            <a:picLocks noChangeAspect="1" noChangeArrowheads="1"/>
          </p:cNvPicPr>
          <p:nvPr/>
        </p:nvPicPr>
        <p:blipFill>
          <a:blip r:embed="rId4" cstate="print"/>
          <a:srcRect r="1133" b="29574"/>
          <a:stretch>
            <a:fillRect/>
          </a:stretch>
        </p:blipFill>
        <p:spPr bwMode="auto">
          <a:xfrm>
            <a:off x="6048772" y="5040808"/>
            <a:ext cx="5256584" cy="300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Lydia\Desktop\IMG-20190325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9212" y="432296"/>
            <a:ext cx="350176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22 CuadroTexto"/>
          <p:cNvSpPr txBox="1"/>
          <p:nvPr/>
        </p:nvSpPr>
        <p:spPr>
          <a:xfrm>
            <a:off x="792188" y="7417072"/>
            <a:ext cx="41764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3</a:t>
            </a:r>
            <a:endParaRPr lang="en-GB" b="1" dirty="0"/>
          </a:p>
        </p:txBody>
      </p:sp>
    </p:spTree>
  </p:cSld>
  <p:clrMapOvr>
    <a:masterClrMapping/>
  </p:clrMapOvr>
  <p:transition spd="slow" advTm="11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48172" y="0"/>
            <a:ext cx="11761470" cy="1392238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 CENA" pitchFamily="2" charset="0"/>
              </a:rPr>
              <a:t>Day 4: Museum on the Vistula and Copernicus Centre. </a:t>
            </a:r>
            <a:endParaRPr lang="en-GB" dirty="0">
              <a:latin typeface="AR CENA" pitchFamily="2" charset="0"/>
            </a:endParaRPr>
          </a:p>
        </p:txBody>
      </p:sp>
      <p:pic>
        <p:nvPicPr>
          <p:cNvPr id="5" name="3 Marcador de contenido" descr="IMG_20180426_1145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1563" r="14324" b="20593"/>
          <a:stretch>
            <a:fillRect/>
          </a:stretch>
        </p:blipFill>
        <p:spPr>
          <a:xfrm>
            <a:off x="792188" y="1800448"/>
            <a:ext cx="4752528" cy="382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IMG-20180426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780" y="2232496"/>
            <a:ext cx="6336704" cy="5081853"/>
          </a:xfrm>
          <a:prstGeom prst="rect">
            <a:avLst/>
          </a:prstGeom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Lydia\Desktop\IMG-20190325-WA00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21231" b="15075"/>
          <a:stretch>
            <a:fillRect/>
          </a:stretch>
        </p:blipFill>
        <p:spPr bwMode="auto">
          <a:xfrm>
            <a:off x="432148" y="432296"/>
            <a:ext cx="4896544" cy="554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Lydia\Desktop\IMG-20190325-WA0029.jpg"/>
          <p:cNvPicPr>
            <a:picLocks noChangeAspect="1" noChangeArrowheads="1"/>
          </p:cNvPicPr>
          <p:nvPr/>
        </p:nvPicPr>
        <p:blipFill>
          <a:blip r:embed="rId3" cstate="print"/>
          <a:srcRect l="26829" t="24636" r="17073" b="35547"/>
          <a:stretch>
            <a:fillRect/>
          </a:stretch>
        </p:blipFill>
        <p:spPr bwMode="auto">
          <a:xfrm>
            <a:off x="6552828" y="288280"/>
            <a:ext cx="4752528" cy="270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Users\Lydia\Desktop\IMG-20190325-WA0032.jpg"/>
          <p:cNvPicPr>
            <a:picLocks noChangeAspect="1" noChangeArrowheads="1"/>
          </p:cNvPicPr>
          <p:nvPr/>
        </p:nvPicPr>
        <p:blipFill>
          <a:blip r:embed="rId4" cstate="print"/>
          <a:srcRect t="15549"/>
          <a:stretch>
            <a:fillRect/>
          </a:stretch>
        </p:blipFill>
        <p:spPr bwMode="auto">
          <a:xfrm>
            <a:off x="5400700" y="3758309"/>
            <a:ext cx="3816424" cy="4595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IMG_20180426_1436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148" y="3456632"/>
            <a:ext cx="4392488" cy="352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576164" y="7489080"/>
            <a:ext cx="29523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4</a:t>
            </a:r>
            <a:endParaRPr lang="en-GB" b="1" dirty="0"/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9" descr="C:\Users\Lydia\Desktop\IMG-20190330-WA00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7161" t="13140" r="441" b="41028"/>
          <a:stretch>
            <a:fillRect/>
          </a:stretch>
        </p:blipFill>
        <p:spPr bwMode="auto">
          <a:xfrm>
            <a:off x="432148" y="360288"/>
            <a:ext cx="5144434" cy="4536504"/>
          </a:xfrm>
          <a:prstGeom prst="rect">
            <a:avLst/>
          </a:prstGeom>
          <a:noFill/>
        </p:spPr>
      </p:pic>
      <p:pic>
        <p:nvPicPr>
          <p:cNvPr id="5" name="Picture 4" descr="C:\Users\Lydia\Desktop\IMG-20190325-WA0011.jpg"/>
          <p:cNvPicPr>
            <a:picLocks noChangeAspect="1" noChangeArrowheads="1"/>
          </p:cNvPicPr>
          <p:nvPr/>
        </p:nvPicPr>
        <p:blipFill>
          <a:blip r:embed="rId3" cstate="print"/>
          <a:srcRect b="22669"/>
          <a:stretch>
            <a:fillRect/>
          </a:stretch>
        </p:blipFill>
        <p:spPr bwMode="auto">
          <a:xfrm>
            <a:off x="9217124" y="720328"/>
            <a:ext cx="4392488" cy="4842833"/>
          </a:xfrm>
          <a:prstGeom prst="rect">
            <a:avLst/>
          </a:prstGeom>
          <a:noFill/>
        </p:spPr>
      </p:pic>
      <p:pic>
        <p:nvPicPr>
          <p:cNvPr id="6" name="Picture 8" descr="C:\Users\Lydia\Desktop\IMG-20190330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700" y="2664544"/>
            <a:ext cx="3672408" cy="5235849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04156" y="7489080"/>
            <a:ext cx="37444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4</a:t>
            </a:r>
            <a:endParaRPr lang="en-GB" b="1" dirty="0"/>
          </a:p>
        </p:txBody>
      </p:sp>
    </p:spTree>
  </p:cSld>
  <p:clrMapOvr>
    <a:masterClrMapping/>
  </p:clrMapOvr>
  <p:transition spd="slow" advTm="13000"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44716" y="288280"/>
            <a:ext cx="5040560" cy="1392238"/>
          </a:xfrm>
        </p:spPr>
        <p:txBody>
          <a:bodyPr>
            <a:normAutofit fontScale="90000"/>
          </a:bodyPr>
          <a:lstStyle/>
          <a:p>
            <a:r>
              <a:rPr lang="en-GB" sz="6600" dirty="0" smtClean="0">
                <a:latin typeface="AR CENA" pitchFamily="2" charset="0"/>
              </a:rPr>
              <a:t>Day 5: </a:t>
            </a:r>
            <a:r>
              <a:rPr lang="en-GB" sz="6600" dirty="0" err="1" smtClean="0">
                <a:latin typeface="AR CENA" pitchFamily="2" charset="0"/>
              </a:rPr>
              <a:t>Farewall</a:t>
            </a:r>
            <a:r>
              <a:rPr lang="en-GB" sz="6600" dirty="0" smtClean="0">
                <a:latin typeface="AR CENA" pitchFamily="2" charset="0"/>
              </a:rPr>
              <a:t>.</a:t>
            </a:r>
            <a:endParaRPr lang="en-GB" sz="6600" dirty="0">
              <a:latin typeface="AR CENA" pitchFamily="2" charset="0"/>
            </a:endParaRPr>
          </a:p>
        </p:txBody>
      </p:sp>
      <p:pic>
        <p:nvPicPr>
          <p:cNvPr id="4" name="3 Imagen" descr="IMG_20180427_103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164" y="792336"/>
            <a:ext cx="4697075" cy="6696744"/>
          </a:xfrm>
          <a:prstGeom prst="rect">
            <a:avLst/>
          </a:prstGeom>
        </p:spPr>
      </p:pic>
      <p:pic>
        <p:nvPicPr>
          <p:cNvPr id="8" name="7 Imagen" descr="IMG_20180427_103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4836" y="2016472"/>
            <a:ext cx="6015848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9000"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 descr="IMG_20180427_1034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92188" y="648320"/>
            <a:ext cx="4748235" cy="6336704"/>
          </a:xfrm>
          <a:prstGeom prst="rect">
            <a:avLst/>
          </a:prstGeom>
        </p:spPr>
      </p:pic>
      <p:pic>
        <p:nvPicPr>
          <p:cNvPr id="5" name="4 Imagen" descr="IMG_20180427_103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6804" y="1944464"/>
            <a:ext cx="7362679" cy="590465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64196" y="7489080"/>
            <a:ext cx="23042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5</a:t>
            </a:r>
            <a:endParaRPr lang="en-GB" b="1" dirty="0"/>
          </a:p>
        </p:txBody>
      </p:sp>
    </p:spTree>
  </p:cSld>
  <p:clrMapOvr>
    <a:masterClrMapping/>
  </p:clrMapOvr>
  <p:transition spd="slow" advTm="8000"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 descr="IMG-20180427-WA00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60140" y="576312"/>
            <a:ext cx="6264696" cy="4698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IMG_20180427_103553.jpg"/>
          <p:cNvPicPr>
            <a:picLocks noChangeAspect="1"/>
          </p:cNvPicPr>
          <p:nvPr/>
        </p:nvPicPr>
        <p:blipFill>
          <a:blip r:embed="rId3" cstate="print"/>
          <a:srcRect l="10909"/>
          <a:stretch>
            <a:fillRect/>
          </a:stretch>
        </p:blipFill>
        <p:spPr>
          <a:xfrm>
            <a:off x="5544716" y="3672656"/>
            <a:ext cx="4824536" cy="434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IMG_20180427_103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21180" y="864344"/>
            <a:ext cx="388897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792188" y="7273056"/>
            <a:ext cx="3024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5</a:t>
            </a:r>
            <a:endParaRPr lang="en-GB" b="1" dirty="0"/>
          </a:p>
        </p:txBody>
      </p:sp>
    </p:spTree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2189" y="0"/>
            <a:ext cx="12745416" cy="935104"/>
          </a:xfrm>
        </p:spPr>
        <p:txBody>
          <a:bodyPr>
            <a:noAutofit/>
          </a:bodyPr>
          <a:lstStyle/>
          <a:p>
            <a:r>
              <a:rPr lang="en-GB" sz="4800" dirty="0" smtClean="0">
                <a:latin typeface="AR CARTER" pitchFamily="2" charset="0"/>
              </a:rPr>
              <a:t>The bad face of </a:t>
            </a:r>
            <a:r>
              <a:rPr lang="en-GB" sz="4800" dirty="0" err="1" smtClean="0">
                <a:latin typeface="AR CARTER" pitchFamily="2" charset="0"/>
              </a:rPr>
              <a:t>SocialNetworks</a:t>
            </a:r>
            <a:r>
              <a:rPr lang="en-GB" sz="4800" dirty="0" smtClean="0">
                <a:latin typeface="AR CARTER" pitchFamily="2" charset="0"/>
              </a:rPr>
              <a:t>.</a:t>
            </a:r>
            <a:endParaRPr lang="en-GB" sz="4800" dirty="0">
              <a:latin typeface="AR CARTER" pitchFamily="2" charset="0"/>
            </a:endParaRPr>
          </a:p>
        </p:txBody>
      </p:sp>
      <p:pic>
        <p:nvPicPr>
          <p:cNvPr id="5" name="VID-20180501-WA0027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7338" y="788988"/>
            <a:ext cx="13754100" cy="7564437"/>
          </a:xfrm>
          <a:prstGeom prst="rect">
            <a:avLst/>
          </a:prstGeom>
        </p:spPr>
      </p:pic>
    </p:spTree>
  </p:cSld>
  <p:clrMapOvr>
    <a:masterClrMapping/>
  </p:clrMapOvr>
  <p:transition spd="slow" advClick="0" advTm="94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poland fla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6404" y="2016472"/>
            <a:ext cx="9073009" cy="4496063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744516" y="2232496"/>
            <a:ext cx="12241532" cy="1790572"/>
          </a:xfrm>
        </p:spPr>
        <p:txBody>
          <a:bodyPr>
            <a:normAutofit/>
          </a:bodyPr>
          <a:lstStyle/>
          <a:p>
            <a:r>
              <a:rPr lang="en-GB" dirty="0" smtClean="0"/>
              <a:t>Activities in  Poland.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40660" y="6769000"/>
            <a:ext cx="10144197" cy="1025175"/>
          </a:xfrm>
        </p:spPr>
        <p:txBody>
          <a:bodyPr/>
          <a:lstStyle/>
          <a:p>
            <a:r>
              <a:rPr lang="en-GB" u="sng" dirty="0" smtClean="0">
                <a:solidFill>
                  <a:srgbClr val="002060"/>
                </a:solidFill>
              </a:rPr>
              <a:t>23-28</a:t>
            </a:r>
            <a:r>
              <a:rPr lang="en-GB" u="sng" baseline="30000" dirty="0" smtClean="0">
                <a:solidFill>
                  <a:srgbClr val="002060"/>
                </a:solidFill>
              </a:rPr>
              <a:t>th</a:t>
            </a:r>
            <a:r>
              <a:rPr lang="en-GB" u="sng" dirty="0" smtClean="0">
                <a:solidFill>
                  <a:srgbClr val="002060"/>
                </a:solidFill>
              </a:rPr>
              <a:t> of April 2018.</a:t>
            </a:r>
            <a:endParaRPr lang="en-GB" u="sng" dirty="0">
              <a:solidFill>
                <a:srgbClr val="002060"/>
              </a:solidFill>
            </a:endParaRPr>
          </a:p>
        </p:txBody>
      </p:sp>
      <p:sp>
        <p:nvSpPr>
          <p:cNvPr id="1028" name="AutoShape 4" descr="Resultado de imagen de erasmu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0" name="AutoShape 6" descr="Resultado de imagen de erasmu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2" name="AutoShape 8" descr="Resultado de imagen de erasmu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4" name="AutoShape 10" descr="Resultado de imagen de erasmu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0038" cy="32082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DAWID KWIATKOWSKI - JESTEÅ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3897644" y="7718610"/>
            <a:ext cx="304800" cy="325921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G_20180427_193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4676" y="648320"/>
            <a:ext cx="3888432" cy="554384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6124" y="172828"/>
            <a:ext cx="7776864" cy="1392238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 CENA" pitchFamily="2" charset="0"/>
              </a:rPr>
              <a:t>Some Activities in the afternoon...</a:t>
            </a:r>
            <a:endParaRPr lang="en-GB" dirty="0">
              <a:latin typeface="AR CENA" pitchFamily="2" charset="0"/>
            </a:endParaRPr>
          </a:p>
        </p:txBody>
      </p:sp>
      <p:pic>
        <p:nvPicPr>
          <p:cNvPr id="4" name="3 Marcador de contenido" descr="IMG_20180427_194232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432148" y="1944464"/>
            <a:ext cx="4104456" cy="5851831"/>
          </a:xfrm>
        </p:spPr>
      </p:pic>
      <p:pic>
        <p:nvPicPr>
          <p:cNvPr id="5" name="4 Imagen" descr="IMG_20180427_195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5156" y="432296"/>
            <a:ext cx="4176464" cy="5954495"/>
          </a:xfrm>
          <a:prstGeom prst="rect">
            <a:avLst/>
          </a:prstGeom>
        </p:spPr>
      </p:pic>
      <p:pic>
        <p:nvPicPr>
          <p:cNvPr id="6" name="5 Imagen" descr="IMG_20180427_2020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57084" y="4792695"/>
            <a:ext cx="4439973" cy="3560730"/>
          </a:xfrm>
          <a:prstGeom prst="rect">
            <a:avLst/>
          </a:prstGeom>
        </p:spPr>
      </p:pic>
      <p:pic>
        <p:nvPicPr>
          <p:cNvPr id="16" name="DAWID KWIATKOWSKI - JESTEÅ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0801300" y="7641613"/>
            <a:ext cx="304800" cy="325921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832748" y="7345064"/>
            <a:ext cx="2448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5</a:t>
            </a:r>
            <a:endParaRPr lang="en-GB" b="1" dirty="0"/>
          </a:p>
        </p:txBody>
      </p:sp>
    </p:spTree>
  </p:cSld>
  <p:clrMapOvr>
    <a:masterClrMapping/>
  </p:clrMapOvr>
  <p:transition spd="slow" advTm="11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 descr="IMG-20180428-WA00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9257" r="5966" b="33235"/>
          <a:stretch>
            <a:fillRect/>
          </a:stretch>
        </p:blipFill>
        <p:spPr>
          <a:xfrm>
            <a:off x="648172" y="2016472"/>
            <a:ext cx="6800085" cy="5256584"/>
          </a:xfrm>
          <a:prstGeom prst="rect">
            <a:avLst/>
          </a:prstGeom>
        </p:spPr>
      </p:pic>
      <p:pic>
        <p:nvPicPr>
          <p:cNvPr id="5" name="4 Imagen" descr="IMG_20180428_114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6964" y="360288"/>
            <a:ext cx="3384376" cy="4825194"/>
          </a:xfrm>
          <a:prstGeom prst="rect">
            <a:avLst/>
          </a:prstGeom>
        </p:spPr>
      </p:pic>
      <p:pic>
        <p:nvPicPr>
          <p:cNvPr id="6" name="5 Imagen" descr="IMG-20180505-WA0003.jpg"/>
          <p:cNvPicPr>
            <a:picLocks noChangeAspect="1"/>
          </p:cNvPicPr>
          <p:nvPr/>
        </p:nvPicPr>
        <p:blipFill>
          <a:blip r:embed="rId4" cstate="print"/>
          <a:srcRect l="8021"/>
          <a:stretch>
            <a:fillRect/>
          </a:stretch>
        </p:blipFill>
        <p:spPr>
          <a:xfrm>
            <a:off x="9361140" y="4608760"/>
            <a:ext cx="4392488" cy="340431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384476" y="720328"/>
            <a:ext cx="23762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5</a:t>
            </a:r>
            <a:endParaRPr lang="en-GB" b="1" dirty="0"/>
          </a:p>
        </p:txBody>
      </p:sp>
    </p:spTree>
  </p:cSld>
  <p:clrMapOvr>
    <a:masterClrMapping/>
  </p:clrMapOvr>
  <p:transition spd="slow" advTm="11000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 descr="IMG_20180428_1431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36204" y="720328"/>
            <a:ext cx="5256584" cy="7003412"/>
          </a:xfrm>
          <a:prstGeom prst="rect">
            <a:avLst/>
          </a:prstGeom>
        </p:spPr>
      </p:pic>
      <p:pic>
        <p:nvPicPr>
          <p:cNvPr id="5" name="4 Imagen" descr="IMG_20180428_125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9012" y="648320"/>
            <a:ext cx="4824536" cy="687846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552828" y="3456632"/>
            <a:ext cx="20162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5</a:t>
            </a:r>
            <a:endParaRPr lang="en-GB" b="1" dirty="0"/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181" y="0"/>
            <a:ext cx="7056871" cy="1392238"/>
          </a:xfrm>
        </p:spPr>
        <p:txBody>
          <a:bodyPr/>
          <a:lstStyle/>
          <a:p>
            <a:r>
              <a:rPr lang="en-GB" dirty="0" smtClean="0">
                <a:latin typeface="AR CENA" pitchFamily="2" charset="0"/>
              </a:rPr>
              <a:t>Day 6 - Last </a:t>
            </a:r>
            <a:r>
              <a:rPr lang="en-GB" dirty="0" smtClean="0">
                <a:latin typeface="AR CENA" pitchFamily="2" charset="0"/>
              </a:rPr>
              <a:t>day in Poland.</a:t>
            </a:r>
            <a:endParaRPr lang="en-GB" dirty="0">
              <a:latin typeface="AR CENA" pitchFamily="2" charset="0"/>
            </a:endParaRPr>
          </a:p>
        </p:txBody>
      </p:sp>
      <p:pic>
        <p:nvPicPr>
          <p:cNvPr id="4" name="3 Marcador de contenido" descr="IMG_20180428_1151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456484" y="5100686"/>
            <a:ext cx="3744416" cy="3002913"/>
          </a:xfrm>
        </p:spPr>
      </p:pic>
      <p:pic>
        <p:nvPicPr>
          <p:cNvPr id="6" name="5 Imagen" descr="IMG_20180428_120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141" y="1635786"/>
            <a:ext cx="3577605" cy="5100686"/>
          </a:xfrm>
          <a:prstGeom prst="rect">
            <a:avLst/>
          </a:prstGeom>
        </p:spPr>
      </p:pic>
      <p:pic>
        <p:nvPicPr>
          <p:cNvPr id="7" name="6 Imagen" descr="IMG_20180424_173800.jpg"/>
          <p:cNvPicPr>
            <a:picLocks noChangeAspect="1"/>
          </p:cNvPicPr>
          <p:nvPr/>
        </p:nvPicPr>
        <p:blipFill>
          <a:blip r:embed="rId4" cstate="print"/>
          <a:srcRect t="17169"/>
          <a:stretch>
            <a:fillRect/>
          </a:stretch>
        </p:blipFill>
        <p:spPr>
          <a:xfrm>
            <a:off x="10873309" y="326823"/>
            <a:ext cx="3145557" cy="3714726"/>
          </a:xfrm>
          <a:prstGeom prst="rect">
            <a:avLst/>
          </a:prstGeom>
        </p:spPr>
      </p:pic>
      <p:pic>
        <p:nvPicPr>
          <p:cNvPr id="8" name="7 Imagen" descr="IMG_20180428_123641.jpg"/>
          <p:cNvPicPr>
            <a:picLocks noChangeAspect="1"/>
          </p:cNvPicPr>
          <p:nvPr/>
        </p:nvPicPr>
        <p:blipFill>
          <a:blip r:embed="rId5" cstate="print"/>
          <a:srcRect r="32961"/>
          <a:stretch>
            <a:fillRect/>
          </a:stretch>
        </p:blipFill>
        <p:spPr>
          <a:xfrm rot="5400000">
            <a:off x="3776199" y="1882156"/>
            <a:ext cx="3695893" cy="2895163"/>
          </a:xfrm>
          <a:prstGeom prst="rect">
            <a:avLst/>
          </a:prstGeom>
        </p:spPr>
      </p:pic>
      <p:pic>
        <p:nvPicPr>
          <p:cNvPr id="10" name="9 Imagen" descr="IMG_20180428_2037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7004" y="4104704"/>
            <a:ext cx="4920027" cy="3945719"/>
          </a:xfrm>
          <a:prstGeom prst="rect">
            <a:avLst/>
          </a:prstGeom>
        </p:spPr>
      </p:pic>
      <p:pic>
        <p:nvPicPr>
          <p:cNvPr id="12" name="11 Imagen" descr="IMG_20180428_1450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76964" y="360288"/>
            <a:ext cx="2828520" cy="4032696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8929092" y="6769000"/>
            <a:ext cx="2520280" cy="954107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Back to Spain.</a:t>
            </a:r>
            <a:endParaRPr lang="en-GB" sz="2800" dirty="0"/>
          </a:p>
        </p:txBody>
      </p:sp>
    </p:spTree>
  </p:cSld>
  <p:clrMapOvr>
    <a:masterClrMapping/>
  </p:clrMapOvr>
  <p:transition spd="slow" advTm="14000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3" descr="Resultado de imagen de erasmu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9" name="AutoShape 5" descr="Resultado de imagen de erasmu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 descr="Resultado de imagen de erasmu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12416"/>
            <a:ext cx="13975886" cy="4392488"/>
          </a:xfrm>
          <a:prstGeom prst="rect">
            <a:avLst/>
          </a:prstGeom>
          <a:noFill/>
        </p:spPr>
      </p:pic>
      <p:pic>
        <p:nvPicPr>
          <p:cNvPr id="1033" name="Picture 9" descr="Resultado de imagen de erasmu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148" y="0"/>
            <a:ext cx="2160240" cy="2204195"/>
          </a:xfrm>
          <a:prstGeom prst="rect">
            <a:avLst/>
          </a:prstGeom>
          <a:noFill/>
        </p:spPr>
      </p:pic>
      <p:pic>
        <p:nvPicPr>
          <p:cNvPr id="8" name="7 Imagen" descr="bbbbbbbbbbbbbbb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05356" y="4392736"/>
            <a:ext cx="3096444" cy="3329737"/>
          </a:xfrm>
          <a:prstGeom prst="rect">
            <a:avLst/>
          </a:prstGeom>
        </p:spPr>
      </p:pic>
    </p:spTree>
  </p:cSld>
  <p:clrMapOvr>
    <a:masterClrMapping/>
  </p:clrMapOvr>
  <p:transition spd="slow" advTm="6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winspace.etwinning.net/files/collabspace/0/00/300/48300/images/bb1079523_opt.jpg"/>
          <p:cNvPicPr>
            <a:picLocks noChangeAspect="1" noChangeArrowheads="1"/>
          </p:cNvPicPr>
          <p:nvPr/>
        </p:nvPicPr>
        <p:blipFill>
          <a:blip r:embed="rId2" cstate="print"/>
          <a:srcRect b="17880"/>
          <a:stretch>
            <a:fillRect/>
          </a:stretch>
        </p:blipFill>
        <p:spPr bwMode="auto">
          <a:xfrm>
            <a:off x="5976764" y="3312616"/>
            <a:ext cx="7704856" cy="4748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Marcador de contenido" descr="IMG-20180423-WA001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720180" y="648320"/>
            <a:ext cx="6528725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1440260" y="4824784"/>
            <a:ext cx="3744416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 CENA" pitchFamily="2" charset="0"/>
              </a:rPr>
              <a:t>Spanish Arrival</a:t>
            </a:r>
            <a:endParaRPr lang="en-GB" sz="2800" dirty="0">
              <a:latin typeface="AR CENA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937204" y="3456632"/>
            <a:ext cx="331236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 CENA" pitchFamily="2" charset="0"/>
              </a:rPr>
              <a:t>Portuguese arrival.</a:t>
            </a:r>
            <a:endParaRPr lang="en-GB" sz="3200" dirty="0">
              <a:latin typeface="AR CENA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569052" y="43229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AR CENA" pitchFamily="2" charset="0"/>
              </a:rPr>
              <a:t>Day 1; Arrivals.</a:t>
            </a:r>
            <a:endParaRPr lang="en-GB" sz="5400" dirty="0">
              <a:latin typeface="AR CENA" pitchFamily="2" charset="0"/>
            </a:endParaRPr>
          </a:p>
        </p:txBody>
      </p:sp>
    </p:spTree>
  </p:cSld>
  <p:clrMapOvr>
    <a:masterClrMapping/>
  </p:clrMapOvr>
  <p:transition spd="slow" advTm="10000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Lydia\Desktop\FOTOS\Abril(Polonia) Mayo 1-2  2018\IMG_20180423_1021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156" y="360288"/>
            <a:ext cx="8718267" cy="496855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924" y="2664544"/>
            <a:ext cx="4896544" cy="530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7920980" y="4896792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 CENA" pitchFamily="2" charset="0"/>
              </a:rPr>
              <a:t>From Spain to Poland.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04156" y="4176712"/>
            <a:ext cx="691276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Views of Poland and the Vistula river  from the sky.</a:t>
            </a:r>
            <a:endParaRPr lang="en-GB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32148" y="7705104"/>
            <a:ext cx="2088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1</a:t>
            </a:r>
            <a:endParaRPr lang="en-GB" b="1" dirty="0"/>
          </a:p>
        </p:txBody>
      </p:sp>
    </p:spTree>
  </p:cSld>
  <p:clrMapOvr>
    <a:masterClrMapping/>
  </p:clrMapOvr>
  <p:transition spd="slow" advTm="6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C:\Users\Lydia\Desktop\IMG-20190325-WA0031.jpg"/>
          <p:cNvPicPr>
            <a:picLocks noChangeAspect="1" noChangeArrowheads="1"/>
          </p:cNvPicPr>
          <p:nvPr/>
        </p:nvPicPr>
        <p:blipFill>
          <a:blip r:embed="rId2" cstate="print"/>
          <a:srcRect b="34093"/>
          <a:stretch>
            <a:fillRect/>
          </a:stretch>
        </p:blipFill>
        <p:spPr bwMode="auto">
          <a:xfrm>
            <a:off x="7560940" y="4608760"/>
            <a:ext cx="4104456" cy="3422698"/>
          </a:xfrm>
          <a:prstGeom prst="rect">
            <a:avLst/>
          </a:prstGeom>
          <a:noFill/>
        </p:spPr>
      </p:pic>
      <p:pic>
        <p:nvPicPr>
          <p:cNvPr id="14339" name="Picture 3" descr="C:\Users\Lydia\Desktop\FOTOS\Abril(Polonia) Mayo 1-2  2018\IMG_20180423_102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65418" y="-11711091"/>
            <a:ext cx="9473300" cy="5774192"/>
          </a:xfrm>
          <a:prstGeom prst="rect">
            <a:avLst/>
          </a:prstGeom>
          <a:noFill/>
        </p:spPr>
      </p:pic>
      <p:pic>
        <p:nvPicPr>
          <p:cNvPr id="14343" name="Picture 7" descr="C:\Users\Lydia\Desktop\IMG-20190325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164" y="1152376"/>
            <a:ext cx="6336704" cy="3862367"/>
          </a:xfrm>
          <a:prstGeom prst="rect">
            <a:avLst/>
          </a:prstGeom>
          <a:noFill/>
        </p:spPr>
      </p:pic>
      <p:pic>
        <p:nvPicPr>
          <p:cNvPr id="14342" name="Picture 6" descr="C:\Users\Lydia\Desktop\IMG-20190325-WA0006.jpg"/>
          <p:cNvPicPr>
            <a:picLocks noChangeAspect="1" noChangeArrowheads="1"/>
          </p:cNvPicPr>
          <p:nvPr/>
        </p:nvPicPr>
        <p:blipFill>
          <a:blip r:embed="rId5" cstate="print"/>
          <a:srcRect b="15789"/>
          <a:stretch>
            <a:fillRect/>
          </a:stretch>
        </p:blipFill>
        <p:spPr bwMode="auto">
          <a:xfrm>
            <a:off x="648172" y="5040807"/>
            <a:ext cx="5616624" cy="2882915"/>
          </a:xfrm>
          <a:prstGeom prst="rect">
            <a:avLst/>
          </a:prstGeom>
          <a:noFill/>
        </p:spPr>
      </p:pic>
      <p:pic>
        <p:nvPicPr>
          <p:cNvPr id="19" name="Picture 5" descr="C:\Users\Lydia\Desktop\IMG-20190325-WA00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 b="40531"/>
          <a:stretch>
            <a:fillRect/>
          </a:stretch>
        </p:blipFill>
        <p:spPr bwMode="auto">
          <a:xfrm>
            <a:off x="9505156" y="360288"/>
            <a:ext cx="4104456" cy="433934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504156" y="288280"/>
            <a:ext cx="849694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On the streets of WARSAW.</a:t>
            </a:r>
            <a:endParaRPr lang="en-GB" sz="32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9505156" y="3888680"/>
            <a:ext cx="4104456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/>
              <a:t>Colorful</a:t>
            </a:r>
            <a:r>
              <a:rPr lang="en-GB" sz="3200" dirty="0" smtClean="0"/>
              <a:t> fountain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2241560" y="7633096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1</a:t>
            </a:r>
            <a:endParaRPr lang="en-GB" b="1" dirty="0"/>
          </a:p>
        </p:txBody>
      </p:sp>
    </p:spTree>
  </p:cSld>
  <p:clrMapOvr>
    <a:masterClrMapping/>
  </p:clrMapOvr>
  <p:transition spd="slow" advTm="9000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80424_1535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20180" y="720328"/>
            <a:ext cx="5688632" cy="672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IMG_20180424_154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4916" y="648320"/>
            <a:ext cx="5328592" cy="674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10873308" y="763309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1</a:t>
            </a:r>
            <a:endParaRPr lang="en-GB" b="1" dirty="0"/>
          </a:p>
        </p:txBody>
      </p:sp>
    </p:spTree>
  </p:cSld>
  <p:clrMapOvr>
    <a:masterClrMapping/>
  </p:clrMapOvr>
  <p:transition spd="slow" advTm="6000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G_20180424_153249.jpg"/>
          <p:cNvPicPr>
            <a:picLocks noChangeAspect="1"/>
          </p:cNvPicPr>
          <p:nvPr/>
        </p:nvPicPr>
        <p:blipFill>
          <a:blip r:embed="rId2" cstate="print"/>
          <a:srcRect t="20688"/>
          <a:stretch>
            <a:fillRect/>
          </a:stretch>
        </p:blipFill>
        <p:spPr>
          <a:xfrm>
            <a:off x="2088332" y="360288"/>
            <a:ext cx="3301046" cy="331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Marcador de contenido" descr="IMG_20180424_15335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64196" y="3960688"/>
            <a:ext cx="5688633" cy="378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IMG_20180424_155521.jpg"/>
          <p:cNvPicPr>
            <a:picLocks noChangeAspect="1"/>
          </p:cNvPicPr>
          <p:nvPr/>
        </p:nvPicPr>
        <p:blipFill>
          <a:blip r:embed="rId4" cstate="print"/>
          <a:srcRect t="16071"/>
          <a:stretch>
            <a:fillRect/>
          </a:stretch>
        </p:blipFill>
        <p:spPr>
          <a:xfrm>
            <a:off x="7488932" y="2160488"/>
            <a:ext cx="4968552" cy="527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904756" y="432296"/>
            <a:ext cx="7986135" cy="139223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 CENA" pitchFamily="2" charset="0"/>
              </a:rPr>
              <a:t>Day 2: Welcome Activities and                                                         Treasure Hunt.</a:t>
            </a:r>
            <a:endParaRPr lang="en-GB" dirty="0">
              <a:solidFill>
                <a:schemeClr val="tx1"/>
              </a:solidFill>
              <a:latin typeface="AR CENA" pitchFamily="2" charset="0"/>
            </a:endParaRPr>
          </a:p>
        </p:txBody>
      </p:sp>
    </p:spTree>
  </p:cSld>
  <p:clrMapOvr>
    <a:masterClrMapping/>
  </p:clrMapOvr>
  <p:transition spd="slow" advTm="13000">
    <p:cover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ydia\Desktop\Screenshot_20190330-174733.jpg"/>
          <p:cNvPicPr>
            <a:picLocks noChangeAspect="1" noChangeArrowheads="1"/>
          </p:cNvPicPr>
          <p:nvPr/>
        </p:nvPicPr>
        <p:blipFill>
          <a:blip r:embed="rId2" cstate="print"/>
          <a:srcRect t="21688" b="17316"/>
          <a:stretch>
            <a:fillRect/>
          </a:stretch>
        </p:blipFill>
        <p:spPr bwMode="auto">
          <a:xfrm>
            <a:off x="5184676" y="1368400"/>
            <a:ext cx="4535955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C:\Users\Lydia\Desktop\IMG-20190318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5196" y="3024584"/>
            <a:ext cx="3912893" cy="4950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10 Imagen" descr="IMG-20180424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140" y="504304"/>
            <a:ext cx="4680520" cy="3753642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576164" y="7417072"/>
            <a:ext cx="42484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2</a:t>
            </a:r>
            <a:endParaRPr lang="en-GB" b="1" dirty="0"/>
          </a:p>
        </p:txBody>
      </p:sp>
    </p:spTree>
  </p:cSld>
  <p:clrMapOvr>
    <a:masterClrMapping/>
  </p:clrMapOvr>
  <p:transition spd="slow" advTm="11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6164" y="288280"/>
            <a:ext cx="6840850" cy="1392238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 CENA" pitchFamily="2" charset="0"/>
              </a:rPr>
              <a:t>Day 3: Royal Castle and Warsaw.</a:t>
            </a:r>
            <a:endParaRPr lang="en-GB" dirty="0">
              <a:latin typeface="AR CENA" pitchFamily="2" charset="0"/>
            </a:endParaRPr>
          </a:p>
        </p:txBody>
      </p:sp>
      <p:pic>
        <p:nvPicPr>
          <p:cNvPr id="5" name="4 Marcador de contenido" descr="IMG-20180505-WA0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2148" y="2160488"/>
            <a:ext cx="7884877" cy="5256584"/>
          </a:xfrm>
          <a:prstGeom prst="rect">
            <a:avLst/>
          </a:prstGeom>
        </p:spPr>
      </p:pic>
      <p:pic>
        <p:nvPicPr>
          <p:cNvPr id="6" name="5 Imagen" descr="IMG_20180425_113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980" y="288280"/>
            <a:ext cx="4392488" cy="3126195"/>
          </a:xfrm>
          <a:prstGeom prst="rect">
            <a:avLst/>
          </a:prstGeom>
        </p:spPr>
      </p:pic>
      <p:pic>
        <p:nvPicPr>
          <p:cNvPr id="7" name="6 Imagen" descr="IMG_20180425_104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268" y="3744664"/>
            <a:ext cx="3306191" cy="418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864196" y="7705103"/>
            <a:ext cx="2520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Day 3</a:t>
            </a:r>
            <a:endParaRPr lang="en-GB" b="1" dirty="0"/>
          </a:p>
        </p:txBody>
      </p:sp>
    </p:spTree>
  </p:cSld>
  <p:clrMapOvr>
    <a:masterClrMapping/>
  </p:clrMapOvr>
  <p:transition spd="slow" advTm="10000">
    <p:comb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240</TotalTime>
  <Words>161</Words>
  <Application>Microsoft Office PowerPoint</Application>
  <PresentationFormat>Personalizado</PresentationFormat>
  <Paragraphs>38</Paragraphs>
  <Slides>24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Mirador</vt:lpstr>
      <vt:lpstr>Presentación de PowerPoint</vt:lpstr>
      <vt:lpstr>Activities in  Poland. </vt:lpstr>
      <vt:lpstr>Presentación de PowerPoint</vt:lpstr>
      <vt:lpstr>Presentación de PowerPoint</vt:lpstr>
      <vt:lpstr>Presentación de PowerPoint</vt:lpstr>
      <vt:lpstr>Presentación de PowerPoint</vt:lpstr>
      <vt:lpstr>Day 2: Welcome Activities and                                                         Treasure Hunt.</vt:lpstr>
      <vt:lpstr>Presentación de PowerPoint</vt:lpstr>
      <vt:lpstr>Day 3: Royal Castle and Warsaw.</vt:lpstr>
      <vt:lpstr>Presentación de PowerPoint</vt:lpstr>
      <vt:lpstr>Presentación de PowerPoint</vt:lpstr>
      <vt:lpstr>Presentación de PowerPoint</vt:lpstr>
      <vt:lpstr>Day 4: Museum on the Vistula and Copernicus Centre. </vt:lpstr>
      <vt:lpstr>Presentación de PowerPoint</vt:lpstr>
      <vt:lpstr>Presentación de PowerPoint</vt:lpstr>
      <vt:lpstr>Day 5: Farewall.</vt:lpstr>
      <vt:lpstr>Presentación de PowerPoint</vt:lpstr>
      <vt:lpstr>Presentación de PowerPoint</vt:lpstr>
      <vt:lpstr>The bad face of SocialNetworks.</vt:lpstr>
      <vt:lpstr>Some Activities in the afternoon...</vt:lpstr>
      <vt:lpstr>Presentación de PowerPoint</vt:lpstr>
      <vt:lpstr>Presentación de PowerPoint</vt:lpstr>
      <vt:lpstr>Day 6 - Last day in Poland.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in  Poland.</dc:title>
  <dc:creator>Lydia Barba Jiménez</dc:creator>
  <cp:lastModifiedBy>Raquel B.M.</cp:lastModifiedBy>
  <cp:revision>5</cp:revision>
  <dcterms:created xsi:type="dcterms:W3CDTF">2019-03-30T15:56:56Z</dcterms:created>
  <dcterms:modified xsi:type="dcterms:W3CDTF">2019-06-20T08:58:20Z</dcterms:modified>
</cp:coreProperties>
</file>